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Lst>
  <p:notesMasterIdLst>
    <p:notesMasterId r:id="rId48"/>
  </p:notesMasterIdLst>
  <p:sldIdLst>
    <p:sldId id="256" r:id="rId5"/>
    <p:sldId id="27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91" r:id="rId38"/>
    <p:sldId id="290" r:id="rId39"/>
    <p:sldId id="292" r:id="rId40"/>
    <p:sldId id="293" r:id="rId41"/>
    <p:sldId id="294" r:id="rId42"/>
    <p:sldId id="295" r:id="rId43"/>
    <p:sldId id="296" r:id="rId44"/>
    <p:sldId id="297" r:id="rId45"/>
    <p:sldId id="298" r:id="rId46"/>
    <p:sldId id="299" r:id="rId4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8" d="100"/>
          <a:sy n="108"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B4DE0-3974-4E40-B852-EDB201797D04}" type="datetimeFigureOut">
              <a:rPr lang="nl-NL" smtClean="0"/>
              <a:t>10-6-2020</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E8041-DFBB-4364-95B6-C43058C9CC6F}" type="slidenum">
              <a:rPr lang="nl-NL" smtClean="0"/>
              <a:t>‹nr.›</a:t>
            </a:fld>
            <a:endParaRPr lang="nl-NL" dirty="0"/>
          </a:p>
        </p:txBody>
      </p:sp>
    </p:spTree>
    <p:extLst>
      <p:ext uri="{BB962C8B-B14F-4D97-AF65-F5344CB8AC3E}">
        <p14:creationId xmlns:p14="http://schemas.microsoft.com/office/powerpoint/2010/main" val="189977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eeksforgeeks.org/centralized-vs-distributed-version-control-which-one-should-we-choose/"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oshyn.com/blog/2012/06/version-control-systems-distributed-vs-centralized"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pache_Subvers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Gi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Versiebeheer: het beheren van de verschillende versies van documenten of code die je hebt gemaakt. Beheert door gespecialiseerde software die kan bijhouden wanneer wat door wie is veranderd.</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3</a:t>
            </a:fld>
            <a:endParaRPr lang="nl-NL" dirty="0"/>
          </a:p>
        </p:txBody>
      </p:sp>
    </p:spTree>
    <p:extLst>
      <p:ext uri="{BB962C8B-B14F-4D97-AF65-F5344CB8AC3E}">
        <p14:creationId xmlns:p14="http://schemas.microsoft.com/office/powerpoint/2010/main" val="320633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Als je je gaat bezighouden met testautomatisering, dan ga je code schrijven.</a:t>
            </a:r>
          </a:p>
          <a:p>
            <a:r>
              <a:rPr lang="nl-NL" dirty="0"/>
              <a:t>Als je code gaat schrijven is het een </a:t>
            </a:r>
            <a:r>
              <a:rPr lang="nl-NL" i="1" dirty="0"/>
              <a:t>best </a:t>
            </a:r>
            <a:r>
              <a:rPr lang="nl-NL" i="1" dirty="0" err="1"/>
              <a:t>practice</a:t>
            </a:r>
            <a:r>
              <a:rPr lang="nl-NL" i="1" dirty="0"/>
              <a:t> </a:t>
            </a:r>
            <a:r>
              <a:rPr lang="nl-NL" i="0" dirty="0"/>
              <a:t>om aan versiebeheer te doen. </a:t>
            </a:r>
          </a:p>
          <a:p>
            <a:r>
              <a:rPr lang="nl-NL" i="0" dirty="0"/>
              <a:t>De ontwikkelaars in het team zullen het gebruiken en jij moet het ook gaan gebruiken zodat je zelf een overzicht hebt van de verschillende versies van je code, zodat er een </a:t>
            </a:r>
            <a:r>
              <a:rPr lang="nl-NL" i="0" dirty="0" err="1"/>
              <a:t>backup</a:t>
            </a:r>
            <a:r>
              <a:rPr lang="nl-NL" i="0" dirty="0"/>
              <a:t> van gemaakt kan worden.</a:t>
            </a:r>
          </a:p>
          <a:p>
            <a:r>
              <a:rPr lang="nl-NL" i="0" dirty="0"/>
              <a:t>Zodat je misschien jouw versies kunt linken aan de versies van de ontwikkelaars. Zodat je weet welke versie van jouw geautomatiseerde testen welke versies van de code van de ontwikkelaars test. </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12</a:t>
            </a:fld>
            <a:endParaRPr lang="nl-NL"/>
          </a:p>
        </p:txBody>
      </p:sp>
    </p:spTree>
    <p:extLst>
      <p:ext uri="{BB962C8B-B14F-4D97-AF65-F5344CB8AC3E}">
        <p14:creationId xmlns:p14="http://schemas.microsoft.com/office/powerpoint/2010/main" val="322735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Kopieer een tweede file naar de </a:t>
            </a:r>
            <a:r>
              <a:rPr lang="nl-NL" sz="1200" kern="1200" dirty="0" err="1">
                <a:solidFill>
                  <a:schemeClr val="tx1"/>
                </a:solidFill>
                <a:effectLst/>
                <a:latin typeface="+mn-lt"/>
                <a:ea typeface="+mn-ea"/>
                <a:cs typeface="+mn-cs"/>
              </a:rPr>
              <a:t>repo</a:t>
            </a:r>
            <a:r>
              <a:rPr lang="nl-NL" sz="1200" kern="1200" dirty="0">
                <a:solidFill>
                  <a:schemeClr val="tx1"/>
                </a:solidFill>
                <a:effectLst/>
                <a:latin typeface="+mn-lt"/>
                <a:ea typeface="+mn-ea"/>
                <a:cs typeface="+mn-cs"/>
              </a:rPr>
              <a:t> folder op je HDD.</a:t>
            </a:r>
          </a:p>
          <a:p>
            <a:endParaRPr lang="nl-NL" dirty="0"/>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16</a:t>
            </a:fld>
            <a:endParaRPr lang="nl-NL" dirty="0"/>
          </a:p>
        </p:txBody>
      </p:sp>
    </p:spTree>
    <p:extLst>
      <p:ext uri="{BB962C8B-B14F-4D97-AF65-F5344CB8AC3E}">
        <p14:creationId xmlns:p14="http://schemas.microsoft.com/office/powerpoint/2010/main" val="2011850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SourceTree</a:t>
            </a:r>
            <a:r>
              <a:rPr lang="nl-NL" sz="1200" kern="1200" dirty="0">
                <a:solidFill>
                  <a:schemeClr val="tx1"/>
                </a:solidFill>
                <a:effectLst/>
                <a:latin typeface="+mn-lt"/>
                <a:ea typeface="+mn-ea"/>
                <a:cs typeface="+mn-cs"/>
              </a:rPr>
              <a:t> zal dan door hebben dat er een aanpassing is gemaakt in de lokale </a:t>
            </a:r>
            <a:r>
              <a:rPr lang="nl-NL" sz="1200" kern="1200" dirty="0" err="1">
                <a:solidFill>
                  <a:schemeClr val="tx1"/>
                </a:solidFill>
                <a:effectLst/>
                <a:latin typeface="+mn-lt"/>
                <a:ea typeface="+mn-ea"/>
                <a:cs typeface="+mn-cs"/>
              </a:rPr>
              <a:t>repo</a:t>
            </a:r>
            <a:r>
              <a:rPr lang="nl-NL" sz="1200" kern="1200" dirty="0">
                <a:solidFill>
                  <a:schemeClr val="tx1"/>
                </a:solidFill>
                <a:effectLst/>
                <a:latin typeface="+mn-lt"/>
                <a:ea typeface="+mn-ea"/>
                <a:cs typeface="+mn-cs"/>
              </a:rPr>
              <a:t> (Er is een </a:t>
            </a:r>
            <a:r>
              <a:rPr lang="nl-NL" sz="1200" kern="1200" dirty="0" err="1">
                <a:solidFill>
                  <a:schemeClr val="tx1"/>
                </a:solidFill>
                <a:effectLst/>
                <a:latin typeface="+mn-lt"/>
                <a:ea typeface="+mn-ea"/>
                <a:cs typeface="+mn-cs"/>
              </a:rPr>
              <a:t>unstaged</a:t>
            </a:r>
            <a:r>
              <a:rPr lang="nl-NL" sz="1200" kern="1200" dirty="0">
                <a:solidFill>
                  <a:schemeClr val="tx1"/>
                </a:solidFill>
                <a:effectLst/>
                <a:latin typeface="+mn-lt"/>
                <a:ea typeface="+mn-ea"/>
                <a:cs typeface="+mn-cs"/>
              </a:rPr>
              <a:t> file)</a:t>
            </a:r>
          </a:p>
          <a:p>
            <a:endParaRPr lang="nl-NL" dirty="0"/>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17</a:t>
            </a:fld>
            <a:endParaRPr lang="nl-NL" dirty="0"/>
          </a:p>
        </p:txBody>
      </p:sp>
    </p:spTree>
    <p:extLst>
      <p:ext uri="{BB962C8B-B14F-4D97-AF65-F5344CB8AC3E}">
        <p14:creationId xmlns:p14="http://schemas.microsoft.com/office/powerpoint/2010/main" val="41765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Kopieer een tweede file naar de </a:t>
            </a:r>
            <a:r>
              <a:rPr lang="nl-NL" sz="1200" kern="1200" dirty="0" err="1">
                <a:solidFill>
                  <a:schemeClr val="tx1"/>
                </a:solidFill>
                <a:effectLst/>
                <a:latin typeface="+mn-lt"/>
                <a:ea typeface="+mn-ea"/>
                <a:cs typeface="+mn-cs"/>
              </a:rPr>
              <a:t>repo</a:t>
            </a:r>
            <a:r>
              <a:rPr lang="nl-NL" sz="1200" kern="1200" dirty="0">
                <a:solidFill>
                  <a:schemeClr val="tx1"/>
                </a:solidFill>
                <a:effectLst/>
                <a:latin typeface="+mn-lt"/>
                <a:ea typeface="+mn-ea"/>
                <a:cs typeface="+mn-cs"/>
              </a:rPr>
              <a:t> folder op je HDD.</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18</a:t>
            </a:fld>
            <a:endParaRPr lang="nl-NL" dirty="0"/>
          </a:p>
        </p:txBody>
      </p:sp>
    </p:spTree>
    <p:extLst>
      <p:ext uri="{BB962C8B-B14F-4D97-AF65-F5344CB8AC3E}">
        <p14:creationId xmlns:p14="http://schemas.microsoft.com/office/powerpoint/2010/main" val="408623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SourceTree</a:t>
            </a:r>
            <a:r>
              <a:rPr lang="nl-NL" sz="1200" kern="1200" dirty="0">
                <a:solidFill>
                  <a:schemeClr val="tx1"/>
                </a:solidFill>
                <a:effectLst/>
                <a:latin typeface="+mn-lt"/>
                <a:ea typeface="+mn-ea"/>
                <a:cs typeface="+mn-cs"/>
              </a:rPr>
              <a:t> zal dan door hebben dat er een aanpassing is gemaakt in de lokale </a:t>
            </a:r>
            <a:r>
              <a:rPr lang="nl-NL" sz="1200" kern="1200" dirty="0" err="1">
                <a:solidFill>
                  <a:schemeClr val="tx1"/>
                </a:solidFill>
                <a:effectLst/>
                <a:latin typeface="+mn-lt"/>
                <a:ea typeface="+mn-ea"/>
                <a:cs typeface="+mn-cs"/>
              </a:rPr>
              <a:t>repo</a:t>
            </a:r>
            <a:r>
              <a:rPr lang="nl-NL" sz="1200" kern="1200" dirty="0">
                <a:solidFill>
                  <a:schemeClr val="tx1"/>
                </a:solidFill>
                <a:effectLst/>
                <a:latin typeface="+mn-lt"/>
                <a:ea typeface="+mn-ea"/>
                <a:cs typeface="+mn-cs"/>
              </a:rPr>
              <a:t> (Er is een </a:t>
            </a:r>
            <a:r>
              <a:rPr lang="nl-NL" sz="1200" kern="1200" dirty="0" err="1">
                <a:solidFill>
                  <a:schemeClr val="tx1"/>
                </a:solidFill>
                <a:effectLst/>
                <a:latin typeface="+mn-lt"/>
                <a:ea typeface="+mn-ea"/>
                <a:cs typeface="+mn-cs"/>
              </a:rPr>
              <a:t>unstaged</a:t>
            </a:r>
            <a:r>
              <a:rPr lang="nl-NL" sz="1200" kern="1200" dirty="0">
                <a:solidFill>
                  <a:schemeClr val="tx1"/>
                </a:solidFill>
                <a:effectLst/>
                <a:latin typeface="+mn-lt"/>
                <a:ea typeface="+mn-ea"/>
                <a:cs typeface="+mn-cs"/>
              </a:rPr>
              <a:t> file)</a:t>
            </a:r>
          </a:p>
          <a:p>
            <a:endParaRPr lang="nl-NL" dirty="0"/>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19</a:t>
            </a:fld>
            <a:endParaRPr lang="nl-NL" dirty="0"/>
          </a:p>
        </p:txBody>
      </p:sp>
    </p:spTree>
    <p:extLst>
      <p:ext uri="{BB962C8B-B14F-4D97-AF65-F5344CB8AC3E}">
        <p14:creationId xmlns:p14="http://schemas.microsoft.com/office/powerpoint/2010/main" val="1982906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De aanpassing moeten we nu gaan stagen. </a:t>
            </a:r>
            <a:r>
              <a:rPr lang="en-US" sz="1200" kern="1200" dirty="0">
                <a:solidFill>
                  <a:schemeClr val="tx1"/>
                </a:solidFill>
                <a:effectLst/>
                <a:latin typeface="+mn-lt"/>
                <a:ea typeface="+mn-ea"/>
                <a:cs typeface="+mn-cs"/>
              </a:rPr>
              <a:t>Stage All of Stage Selected</a:t>
            </a:r>
            <a:endParaRPr lang="nl-NL" sz="1200" kern="1200" dirty="0">
              <a:solidFill>
                <a:schemeClr val="tx1"/>
              </a:solidFill>
              <a:effectLst/>
              <a:latin typeface="+mn-lt"/>
              <a:ea typeface="+mn-ea"/>
              <a:cs typeface="+mn-cs"/>
            </a:endParaRPr>
          </a:p>
          <a:p>
            <a:r>
              <a:rPr lang="nl-NL" dirty="0"/>
              <a:t>De file is nu </a:t>
            </a:r>
            <a:r>
              <a:rPr lang="nl-NL" dirty="0" err="1"/>
              <a:t>staged</a:t>
            </a:r>
            <a:r>
              <a:rPr lang="nl-NL" dirty="0"/>
              <a:t>.</a:t>
            </a:r>
          </a:p>
          <a:p>
            <a:r>
              <a:rPr lang="nl-NL" sz="1200" kern="1200" dirty="0">
                <a:solidFill>
                  <a:schemeClr val="tx1"/>
                </a:solidFill>
                <a:effectLst/>
                <a:latin typeface="+mn-lt"/>
                <a:ea typeface="+mn-ea"/>
                <a:cs typeface="+mn-cs"/>
              </a:rPr>
              <a:t>Nu moeten we nog een </a:t>
            </a:r>
            <a:r>
              <a:rPr lang="nl-NL" sz="1200" kern="1200" dirty="0" err="1">
                <a:solidFill>
                  <a:schemeClr val="tx1"/>
                </a:solidFill>
                <a:effectLst/>
                <a:latin typeface="+mn-lt"/>
                <a:ea typeface="+mn-ea"/>
                <a:cs typeface="+mn-cs"/>
              </a:rPr>
              <a:t>commit</a:t>
            </a:r>
            <a:r>
              <a:rPr lang="nl-NL" sz="1200" kern="1200" dirty="0">
                <a:solidFill>
                  <a:schemeClr val="tx1"/>
                </a:solidFill>
                <a:effectLst/>
                <a:latin typeface="+mn-lt"/>
                <a:ea typeface="+mn-ea"/>
                <a:cs typeface="+mn-cs"/>
              </a:rPr>
              <a:t> doen</a:t>
            </a:r>
          </a:p>
          <a:p>
            <a:r>
              <a:rPr lang="nl-NL" sz="1200" kern="1200" dirty="0">
                <a:solidFill>
                  <a:schemeClr val="tx1"/>
                </a:solidFill>
                <a:effectLst/>
                <a:latin typeface="+mn-lt"/>
                <a:ea typeface="+mn-ea"/>
                <a:cs typeface="+mn-cs"/>
              </a:rPr>
              <a:t>(rechts klikken en </a:t>
            </a:r>
            <a:r>
              <a:rPr lang="nl-NL" sz="1200" kern="1200" dirty="0" err="1">
                <a:solidFill>
                  <a:schemeClr val="tx1"/>
                </a:solidFill>
                <a:effectLst/>
                <a:latin typeface="+mn-lt"/>
                <a:ea typeface="+mn-ea"/>
                <a:cs typeface="+mn-cs"/>
              </a:rPr>
              <a:t>commit</a:t>
            </a:r>
            <a:r>
              <a:rPr lang="nl-NL" sz="1200" kern="1200" dirty="0">
                <a:solidFill>
                  <a:schemeClr val="tx1"/>
                </a:solidFill>
                <a:effectLst/>
                <a:latin typeface="+mn-lt"/>
                <a:ea typeface="+mn-ea"/>
                <a:cs typeface="+mn-cs"/>
              </a:rPr>
              <a:t> kiezen in menu)</a:t>
            </a:r>
          </a:p>
          <a:p>
            <a:r>
              <a:rPr lang="nl-NL" sz="1200" kern="1200" dirty="0">
                <a:solidFill>
                  <a:schemeClr val="tx1"/>
                </a:solidFill>
                <a:effectLst/>
                <a:latin typeface="+mn-lt"/>
                <a:ea typeface="+mn-ea"/>
                <a:cs typeface="+mn-cs"/>
              </a:rPr>
              <a:t>En we kunnen een </a:t>
            </a:r>
            <a:r>
              <a:rPr lang="nl-NL" sz="1200" kern="1200" dirty="0" err="1">
                <a:solidFill>
                  <a:schemeClr val="tx1"/>
                </a:solidFill>
                <a:effectLst/>
                <a:latin typeface="+mn-lt"/>
                <a:ea typeface="+mn-ea"/>
                <a:cs typeface="+mn-cs"/>
              </a:rPr>
              <a:t>commit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message</a:t>
            </a:r>
            <a:r>
              <a:rPr lang="nl-NL" sz="1200" kern="1200" dirty="0">
                <a:solidFill>
                  <a:schemeClr val="tx1"/>
                </a:solidFill>
                <a:effectLst/>
                <a:latin typeface="+mn-lt"/>
                <a:ea typeface="+mn-ea"/>
                <a:cs typeface="+mn-cs"/>
              </a:rPr>
              <a:t> ingeven, zodat we later weten waarom we deze </a:t>
            </a:r>
            <a:r>
              <a:rPr lang="nl-NL" sz="1200" kern="1200" dirty="0" err="1">
                <a:solidFill>
                  <a:schemeClr val="tx1"/>
                </a:solidFill>
                <a:effectLst/>
                <a:latin typeface="+mn-lt"/>
                <a:ea typeface="+mn-ea"/>
                <a:cs typeface="+mn-cs"/>
              </a:rPr>
              <a:t>commit</a:t>
            </a:r>
            <a:r>
              <a:rPr lang="nl-NL" sz="1200" kern="1200" dirty="0">
                <a:solidFill>
                  <a:schemeClr val="tx1"/>
                </a:solidFill>
                <a:effectLst/>
                <a:latin typeface="+mn-lt"/>
                <a:ea typeface="+mn-ea"/>
                <a:cs typeface="+mn-cs"/>
              </a:rPr>
              <a:t> hebben gedaan.</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20</a:t>
            </a:fld>
            <a:endParaRPr lang="nl-NL" dirty="0"/>
          </a:p>
        </p:txBody>
      </p:sp>
    </p:spTree>
    <p:extLst>
      <p:ext uri="{BB962C8B-B14F-4D97-AF65-F5344CB8AC3E}">
        <p14:creationId xmlns:p14="http://schemas.microsoft.com/office/powerpoint/2010/main" val="698410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Na de </a:t>
            </a:r>
            <a:r>
              <a:rPr lang="nl-NL" sz="1200" kern="1200" dirty="0" err="1">
                <a:solidFill>
                  <a:schemeClr val="tx1"/>
                </a:solidFill>
                <a:effectLst/>
                <a:latin typeface="+mn-lt"/>
                <a:ea typeface="+mn-ea"/>
                <a:cs typeface="+mn-cs"/>
              </a:rPr>
              <a:t>commit</a:t>
            </a:r>
            <a:r>
              <a:rPr lang="nl-NL" sz="1200" kern="1200" dirty="0">
                <a:solidFill>
                  <a:schemeClr val="tx1"/>
                </a:solidFill>
                <a:effectLst/>
                <a:latin typeface="+mn-lt"/>
                <a:ea typeface="+mn-ea"/>
                <a:cs typeface="+mn-cs"/>
              </a:rPr>
              <a:t> zit de file in een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a:t>
            </a:r>
          </a:p>
          <a:p>
            <a:r>
              <a:rPr lang="nl-NL" sz="1200" kern="1200" dirty="0">
                <a:solidFill>
                  <a:schemeClr val="tx1"/>
                </a:solidFill>
                <a:effectLst/>
                <a:latin typeface="+mn-lt"/>
                <a:ea typeface="+mn-ea"/>
                <a:cs typeface="+mn-cs"/>
              </a:rPr>
              <a:t>Je ziet de master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 en de nieuwe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 met de </a:t>
            </a:r>
            <a:r>
              <a:rPr lang="nl-NL" sz="1200" kern="1200" dirty="0" err="1">
                <a:solidFill>
                  <a:schemeClr val="tx1"/>
                </a:solidFill>
                <a:effectLst/>
                <a:latin typeface="+mn-lt"/>
                <a:ea typeface="+mn-ea"/>
                <a:cs typeface="+mn-cs"/>
              </a:rPr>
              <a:t>commit</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21</a:t>
            </a:fld>
            <a:endParaRPr lang="nl-NL" dirty="0"/>
          </a:p>
        </p:txBody>
      </p:sp>
    </p:spTree>
    <p:extLst>
      <p:ext uri="{BB962C8B-B14F-4D97-AF65-F5344CB8AC3E}">
        <p14:creationId xmlns:p14="http://schemas.microsoft.com/office/powerpoint/2010/main" val="496621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Er is een </a:t>
            </a:r>
            <a:r>
              <a:rPr lang="nl-NL" dirty="0" err="1"/>
              <a:t>uncommitted</a:t>
            </a:r>
            <a:r>
              <a:rPr lang="nl-NL" dirty="0"/>
              <a:t> change</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23</a:t>
            </a:fld>
            <a:endParaRPr lang="nl-NL" dirty="0"/>
          </a:p>
        </p:txBody>
      </p:sp>
    </p:spTree>
    <p:extLst>
      <p:ext uri="{BB962C8B-B14F-4D97-AF65-F5344CB8AC3E}">
        <p14:creationId xmlns:p14="http://schemas.microsoft.com/office/powerpoint/2010/main" val="1128031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Stage en </a:t>
            </a:r>
            <a:r>
              <a:rPr lang="nl-NL" sz="1200" kern="1200" dirty="0" err="1">
                <a:solidFill>
                  <a:schemeClr val="tx1"/>
                </a:solidFill>
                <a:effectLst/>
                <a:latin typeface="+mn-lt"/>
                <a:ea typeface="+mn-ea"/>
                <a:cs typeface="+mn-cs"/>
              </a:rPr>
              <a:t>commit</a:t>
            </a:r>
            <a:r>
              <a:rPr lang="nl-NL" sz="1200" kern="1200" dirty="0">
                <a:solidFill>
                  <a:schemeClr val="tx1"/>
                </a:solidFill>
                <a:effectLst/>
                <a:latin typeface="+mn-lt"/>
                <a:ea typeface="+mn-ea"/>
                <a:cs typeface="+mn-cs"/>
              </a:rPr>
              <a:t> Dubbelklik weer op de master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 daar willen we naartoe </a:t>
            </a:r>
            <a:r>
              <a:rPr lang="nl-NL" sz="1200" kern="1200" dirty="0" err="1">
                <a:solidFill>
                  <a:schemeClr val="tx1"/>
                </a:solidFill>
                <a:effectLst/>
                <a:latin typeface="+mn-lt"/>
                <a:ea typeface="+mn-ea"/>
                <a:cs typeface="+mn-cs"/>
              </a:rPr>
              <a:t>mergen</a:t>
            </a:r>
            <a:r>
              <a:rPr lang="nl-NL" sz="1200" kern="1200" dirty="0">
                <a:solidFill>
                  <a:schemeClr val="tx1"/>
                </a:solidFill>
                <a:effectLst/>
                <a:latin typeface="+mn-lt"/>
                <a:ea typeface="+mn-ea"/>
                <a:cs typeface="+mn-cs"/>
              </a:rPr>
              <a:t>.</a:t>
            </a:r>
          </a:p>
          <a:p>
            <a:r>
              <a:rPr lang="nl-NL" sz="1200" kern="1200" dirty="0">
                <a:solidFill>
                  <a:schemeClr val="tx1"/>
                </a:solidFill>
                <a:effectLst/>
                <a:latin typeface="+mn-lt"/>
                <a:ea typeface="+mn-ea"/>
                <a:cs typeface="+mn-cs"/>
              </a:rPr>
              <a:t>En druk dan op </a:t>
            </a:r>
            <a:r>
              <a:rPr lang="nl-NL" sz="1200" kern="1200" dirty="0" err="1">
                <a:solidFill>
                  <a:schemeClr val="tx1"/>
                </a:solidFill>
                <a:effectLst/>
                <a:latin typeface="+mn-lt"/>
                <a:ea typeface="+mn-ea"/>
                <a:cs typeface="+mn-cs"/>
              </a:rPr>
              <a:t>merge</a:t>
            </a:r>
            <a:r>
              <a:rPr lang="nl-NL" sz="1200" kern="1200" dirty="0">
                <a:solidFill>
                  <a:schemeClr val="tx1"/>
                </a:solidFill>
                <a:effectLst/>
                <a:latin typeface="+mn-lt"/>
                <a:ea typeface="+mn-ea"/>
                <a:cs typeface="+mn-cs"/>
              </a:rPr>
              <a:t>.</a:t>
            </a:r>
          </a:p>
          <a:p>
            <a:r>
              <a:rPr lang="nl-NL" sz="1200" kern="1200" dirty="0">
                <a:solidFill>
                  <a:schemeClr val="tx1"/>
                </a:solidFill>
                <a:effectLst/>
                <a:latin typeface="+mn-lt"/>
                <a:ea typeface="+mn-ea"/>
                <a:cs typeface="+mn-cs"/>
              </a:rPr>
              <a:t>(De master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 is nu </a:t>
            </a:r>
            <a:r>
              <a:rPr lang="nl-NL" sz="1200" kern="1200" dirty="0" err="1">
                <a:solidFill>
                  <a:schemeClr val="tx1"/>
                </a:solidFill>
                <a:effectLst/>
                <a:latin typeface="+mn-lt"/>
                <a:ea typeface="+mn-ea"/>
                <a:cs typeface="+mn-cs"/>
              </a:rPr>
              <a:t>bold</a:t>
            </a:r>
            <a:r>
              <a:rPr lang="nl-NL" sz="1200" kern="1200" dirty="0">
                <a:solidFill>
                  <a:schemeClr val="tx1"/>
                </a:solidFill>
                <a:effectLst/>
                <a:latin typeface="+mn-lt"/>
                <a:ea typeface="+mn-ea"/>
                <a:cs typeface="+mn-cs"/>
              </a:rPr>
              <a:t>) EN we moeten selecteren welke aanpassingen we willen </a:t>
            </a:r>
            <a:r>
              <a:rPr lang="nl-NL" sz="1200" kern="1200" dirty="0" err="1">
                <a:solidFill>
                  <a:schemeClr val="tx1"/>
                </a:solidFill>
                <a:effectLst/>
                <a:latin typeface="+mn-lt"/>
                <a:ea typeface="+mn-ea"/>
                <a:cs typeface="+mn-cs"/>
              </a:rPr>
              <a:t>mergen</a:t>
            </a:r>
            <a:r>
              <a:rPr lang="nl-NL" sz="1200" kern="1200" dirty="0">
                <a:solidFill>
                  <a:schemeClr val="tx1"/>
                </a:solidFill>
                <a:effectLst/>
                <a:latin typeface="+mn-lt"/>
                <a:ea typeface="+mn-ea"/>
                <a:cs typeface="+mn-cs"/>
              </a:rPr>
              <a:t>.</a:t>
            </a:r>
          </a:p>
          <a:p>
            <a:r>
              <a:rPr lang="nl-NL" sz="1200" kern="1200" dirty="0">
                <a:solidFill>
                  <a:schemeClr val="tx1"/>
                </a:solidFill>
                <a:effectLst/>
                <a:latin typeface="+mn-lt"/>
                <a:ea typeface="+mn-ea"/>
                <a:cs typeface="+mn-cs"/>
              </a:rPr>
              <a:t>We willen de Edit_1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 gaan </a:t>
            </a:r>
            <a:r>
              <a:rPr lang="nl-NL" sz="1200" kern="1200" dirty="0" err="1">
                <a:solidFill>
                  <a:schemeClr val="tx1"/>
                </a:solidFill>
                <a:effectLst/>
                <a:latin typeface="+mn-lt"/>
                <a:ea typeface="+mn-ea"/>
                <a:cs typeface="+mn-cs"/>
              </a:rPr>
              <a:t>mergen</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24</a:t>
            </a:fld>
            <a:endParaRPr lang="nl-NL" dirty="0"/>
          </a:p>
        </p:txBody>
      </p:sp>
    </p:spTree>
    <p:extLst>
      <p:ext uri="{BB962C8B-B14F-4D97-AF65-F5344CB8AC3E}">
        <p14:creationId xmlns:p14="http://schemas.microsoft.com/office/powerpoint/2010/main" val="1686557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Edit_1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 is nu </a:t>
            </a:r>
            <a:r>
              <a:rPr lang="nl-NL" sz="1200" kern="1200" dirty="0" err="1">
                <a:solidFill>
                  <a:schemeClr val="tx1"/>
                </a:solidFill>
                <a:effectLst/>
                <a:latin typeface="+mn-lt"/>
                <a:ea typeface="+mn-ea"/>
                <a:cs typeface="+mn-cs"/>
              </a:rPr>
              <a:t>gemerged</a:t>
            </a:r>
            <a:r>
              <a:rPr lang="nl-NL" sz="1200" kern="1200" dirty="0">
                <a:solidFill>
                  <a:schemeClr val="tx1"/>
                </a:solidFill>
                <a:effectLst/>
                <a:latin typeface="+mn-lt"/>
                <a:ea typeface="+mn-ea"/>
                <a:cs typeface="+mn-cs"/>
              </a:rPr>
              <a:t> in de master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 en die kunnen we nu pushen (Naar de online </a:t>
            </a:r>
            <a:r>
              <a:rPr lang="nl-NL" sz="1200" kern="1200" dirty="0" err="1">
                <a:solidFill>
                  <a:schemeClr val="tx1"/>
                </a:solidFill>
                <a:effectLst/>
                <a:latin typeface="+mn-lt"/>
                <a:ea typeface="+mn-ea"/>
                <a:cs typeface="+mn-cs"/>
              </a:rPr>
              <a:t>repo</a:t>
            </a:r>
            <a:r>
              <a:rPr lang="nl-NL" sz="1200" kern="1200" dirty="0">
                <a:solidFill>
                  <a:schemeClr val="tx1"/>
                </a:solidFill>
                <a:effectLst/>
                <a:latin typeface="+mn-lt"/>
                <a:ea typeface="+mn-ea"/>
                <a:cs typeface="+mn-cs"/>
              </a:rPr>
              <a:t> in </a:t>
            </a:r>
            <a:r>
              <a:rPr lang="nl-NL" sz="1200" kern="1200" dirty="0" err="1">
                <a:solidFill>
                  <a:schemeClr val="tx1"/>
                </a:solidFill>
                <a:effectLst/>
                <a:latin typeface="+mn-lt"/>
                <a:ea typeface="+mn-ea"/>
                <a:cs typeface="+mn-cs"/>
              </a:rPr>
              <a:t>Github</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25</a:t>
            </a:fld>
            <a:endParaRPr lang="nl-NL" dirty="0"/>
          </a:p>
        </p:txBody>
      </p:sp>
    </p:spTree>
    <p:extLst>
      <p:ext uri="{BB962C8B-B14F-4D97-AF65-F5344CB8AC3E}">
        <p14:creationId xmlns:p14="http://schemas.microsoft.com/office/powerpoint/2010/main" val="196567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helpt niet alleen jezelf met het bij houden en opslaan ver wijzigingen in verschillende versies, het maakt ook collaboratie met anderen een heel stuk gemakkelijker.</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4</a:t>
            </a:fld>
            <a:endParaRPr lang="nl-NL" dirty="0"/>
          </a:p>
        </p:txBody>
      </p:sp>
    </p:spTree>
    <p:extLst>
      <p:ext uri="{BB962C8B-B14F-4D97-AF65-F5344CB8AC3E}">
        <p14:creationId xmlns:p14="http://schemas.microsoft.com/office/powerpoint/2010/main" val="2717714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De veranderingen zitten nu lokaal in de master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 en die willen we nu naar de centrale </a:t>
            </a:r>
            <a:r>
              <a:rPr lang="nl-NL" sz="1200" kern="1200" dirty="0" err="1">
                <a:solidFill>
                  <a:schemeClr val="tx1"/>
                </a:solidFill>
                <a:effectLst/>
                <a:latin typeface="+mn-lt"/>
                <a:ea typeface="+mn-ea"/>
                <a:cs typeface="+mn-cs"/>
              </a:rPr>
              <a:t>repo</a:t>
            </a:r>
            <a:r>
              <a:rPr lang="nl-NL" sz="1200" kern="1200" dirty="0">
                <a:solidFill>
                  <a:schemeClr val="tx1"/>
                </a:solidFill>
                <a:effectLst/>
                <a:latin typeface="+mn-lt"/>
                <a:ea typeface="+mn-ea"/>
                <a:cs typeface="+mn-cs"/>
              </a:rPr>
              <a:t> op </a:t>
            </a:r>
            <a:r>
              <a:rPr lang="nl-NL" sz="1200" kern="1200" dirty="0" err="1">
                <a:solidFill>
                  <a:schemeClr val="tx1"/>
                </a:solidFill>
                <a:effectLst/>
                <a:latin typeface="+mn-lt"/>
                <a:ea typeface="+mn-ea"/>
                <a:cs typeface="+mn-cs"/>
              </a:rPr>
              <a:t>github</a:t>
            </a:r>
            <a:r>
              <a:rPr lang="nl-NL" sz="1200" kern="1200" dirty="0">
                <a:solidFill>
                  <a:schemeClr val="tx1"/>
                </a:solidFill>
                <a:effectLst/>
                <a:latin typeface="+mn-lt"/>
                <a:ea typeface="+mn-ea"/>
                <a:cs typeface="+mn-cs"/>
              </a:rPr>
              <a:t> gaan pushen.</a:t>
            </a:r>
          </a:p>
          <a:p>
            <a:r>
              <a:rPr lang="nl-NL" sz="1200" kern="1200" dirty="0">
                <a:solidFill>
                  <a:schemeClr val="tx1"/>
                </a:solidFill>
                <a:effectLst/>
                <a:latin typeface="+mn-lt"/>
                <a:ea typeface="+mn-ea"/>
                <a:cs typeface="+mn-cs"/>
              </a:rPr>
              <a:t>We kiezen nu een lokale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 en een remote </a:t>
            </a:r>
            <a:r>
              <a:rPr lang="nl-NL" sz="1200" kern="1200" dirty="0" err="1">
                <a:solidFill>
                  <a:schemeClr val="tx1"/>
                </a:solidFill>
                <a:effectLst/>
                <a:latin typeface="+mn-lt"/>
                <a:ea typeface="+mn-ea"/>
                <a:cs typeface="+mn-cs"/>
              </a:rPr>
              <a:t>branch</a:t>
            </a:r>
            <a:r>
              <a:rPr lang="nl-NL" sz="1200" kern="1200" dirty="0">
                <a:solidFill>
                  <a:schemeClr val="tx1"/>
                </a:solidFill>
                <a:effectLst/>
                <a:latin typeface="+mn-lt"/>
                <a:ea typeface="+mn-ea"/>
                <a:cs typeface="+mn-cs"/>
              </a:rPr>
              <a:t>.</a:t>
            </a:r>
          </a:p>
          <a:p>
            <a:endParaRPr lang="nl-NL" dirty="0"/>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26</a:t>
            </a:fld>
            <a:endParaRPr lang="nl-NL" dirty="0"/>
          </a:p>
        </p:txBody>
      </p:sp>
    </p:spTree>
    <p:extLst>
      <p:ext uri="{BB962C8B-B14F-4D97-AF65-F5344CB8AC3E}">
        <p14:creationId xmlns:p14="http://schemas.microsoft.com/office/powerpoint/2010/main" val="3079147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Er is een extra file in de remote </a:t>
            </a:r>
            <a:r>
              <a:rPr lang="nl-NL" dirty="0" err="1"/>
              <a:t>repo</a:t>
            </a:r>
            <a:r>
              <a:rPr lang="nl-NL" dirty="0"/>
              <a:t>.</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27</a:t>
            </a:fld>
            <a:endParaRPr lang="nl-NL" dirty="0"/>
          </a:p>
        </p:txBody>
      </p:sp>
    </p:spTree>
    <p:extLst>
      <p:ext uri="{BB962C8B-B14F-4D97-AF65-F5344CB8AC3E}">
        <p14:creationId xmlns:p14="http://schemas.microsoft.com/office/powerpoint/2010/main" val="456457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tip van de lokale </a:t>
            </a:r>
            <a:r>
              <a:rPr lang="nl-NL" dirty="0" err="1"/>
              <a:t>branch</a:t>
            </a:r>
            <a:r>
              <a:rPr lang="nl-NL" dirty="0"/>
              <a:t> loopt achter op de tip van de remote </a:t>
            </a:r>
            <a:r>
              <a:rPr lang="nl-NL" dirty="0" err="1"/>
              <a:t>branch</a:t>
            </a:r>
            <a:r>
              <a:rPr lang="nl-NL" dirty="0"/>
              <a:t>. Sourcetree wil dat je eerst een pull </a:t>
            </a:r>
            <a:r>
              <a:rPr lang="nl-NL" dirty="0" err="1"/>
              <a:t>request</a:t>
            </a:r>
            <a:r>
              <a:rPr lang="nl-NL" dirty="0"/>
              <a:t> doet.</a:t>
            </a:r>
          </a:p>
          <a:p>
            <a:r>
              <a:rPr lang="nl-NL" dirty="0"/>
              <a:t>Maar dan heb je de </a:t>
            </a:r>
            <a:r>
              <a:rPr lang="nl-NL" dirty="0" err="1"/>
              <a:t>undo</a:t>
            </a:r>
            <a:r>
              <a:rPr lang="nl-NL" dirty="0"/>
              <a:t> weer teruggerold en ben je weer waar je was voor de </a:t>
            </a:r>
            <a:r>
              <a:rPr lang="nl-NL" dirty="0" err="1"/>
              <a:t>rebase</a:t>
            </a:r>
            <a:r>
              <a:rPr lang="nl-NL" dirty="0"/>
              <a:t>.</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33</a:t>
            </a:fld>
            <a:endParaRPr lang="nl-NL" dirty="0"/>
          </a:p>
        </p:txBody>
      </p:sp>
    </p:spTree>
    <p:extLst>
      <p:ext uri="{BB962C8B-B14F-4D97-AF65-F5344CB8AC3E}">
        <p14:creationId xmlns:p14="http://schemas.microsoft.com/office/powerpoint/2010/main" val="3095231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Twee mensen werken aan dezelfde </a:t>
            </a:r>
            <a:r>
              <a:rPr lang="nl-NL" dirty="0" err="1"/>
              <a:t>fcode</a:t>
            </a:r>
            <a:r>
              <a:rPr lang="nl-NL" dirty="0"/>
              <a:t>.</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38</a:t>
            </a:fld>
            <a:endParaRPr lang="nl-NL" dirty="0"/>
          </a:p>
        </p:txBody>
      </p:sp>
    </p:spTree>
    <p:extLst>
      <p:ext uri="{BB962C8B-B14F-4D97-AF65-F5344CB8AC3E}">
        <p14:creationId xmlns:p14="http://schemas.microsoft.com/office/powerpoint/2010/main" val="1249357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42</a:t>
            </a:fld>
            <a:endParaRPr lang="nl-NL" dirty="0"/>
          </a:p>
        </p:txBody>
      </p:sp>
    </p:spTree>
    <p:extLst>
      <p:ext uri="{BB962C8B-B14F-4D97-AF65-F5344CB8AC3E}">
        <p14:creationId xmlns:p14="http://schemas.microsoft.com/office/powerpoint/2010/main" val="4057878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Sourcetree bied je de mogelijkheid om externe </a:t>
            </a:r>
            <a:r>
              <a:rPr lang="nl-NL" dirty="0" err="1"/>
              <a:t>diff</a:t>
            </a:r>
            <a:r>
              <a:rPr lang="nl-NL" dirty="0"/>
              <a:t> en </a:t>
            </a:r>
            <a:r>
              <a:rPr lang="nl-NL" dirty="0" err="1"/>
              <a:t>merge</a:t>
            </a:r>
            <a:r>
              <a:rPr lang="nl-NL" dirty="0"/>
              <a:t> tools te gebruiken, maar die zul je eerst zelf ergens moeten vinden en downloaden. Dit is helaas niet standaard.</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43</a:t>
            </a:fld>
            <a:endParaRPr lang="nl-NL" dirty="0"/>
          </a:p>
        </p:txBody>
      </p:sp>
    </p:spTree>
    <p:extLst>
      <p:ext uri="{BB962C8B-B14F-4D97-AF65-F5344CB8AC3E}">
        <p14:creationId xmlns:p14="http://schemas.microsoft.com/office/powerpoint/2010/main" val="2955432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Ergens, lokaal of centraal, is een repository met al je werk. Als je iets wilt gaan aanpassen dan verzoek je de versiebeheer software een kopie te maken van je bestaande werk die je dan kunt gaan bewerken. (</a:t>
            </a:r>
            <a:r>
              <a:rPr lang="nl-NL" dirty="0" err="1"/>
              <a:t>Checkout</a:t>
            </a:r>
            <a:r>
              <a:rPr lang="nl-NL" dirty="0"/>
              <a:t>)  En als je klaar bent met bewerken, dan verzoek je de versiebeheer software je wijzigingen op te slaan in een nieuwe versie en bij te houden wat er anders is ten opzichten van de </a:t>
            </a:r>
            <a:r>
              <a:rPr lang="nl-NL" dirty="0" err="1"/>
              <a:t>vorigeversie</a:t>
            </a:r>
            <a:r>
              <a:rPr lang="nl-NL" dirty="0"/>
              <a:t> en bij te houden wie wanneer die aanpassingen heeft gedaan. (</a:t>
            </a:r>
            <a:r>
              <a:rPr lang="nl-NL" dirty="0" err="1"/>
              <a:t>Commit</a:t>
            </a:r>
            <a:r>
              <a:rPr lang="nl-NL" dirty="0"/>
              <a:t>)</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5</a:t>
            </a:fld>
            <a:endParaRPr lang="nl-NL"/>
          </a:p>
        </p:txBody>
      </p:sp>
    </p:spTree>
    <p:extLst>
      <p:ext uri="{BB962C8B-B14F-4D97-AF65-F5344CB8AC3E}">
        <p14:creationId xmlns:p14="http://schemas.microsoft.com/office/powerpoint/2010/main" val="1311961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versiebeheer software weet dus ten alle tijden wat de oorspronkelijke versie was en welke aanpassingen er toen allemaal een voor een zijn gedaan. Ook weet de versiebeheer software hoe die verschillende versies zich ten opzichte van elkaar verhouden.</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6</a:t>
            </a:fld>
            <a:endParaRPr lang="nl-NL"/>
          </a:p>
        </p:txBody>
      </p:sp>
    </p:spTree>
    <p:extLst>
      <p:ext uri="{BB962C8B-B14F-4D97-AF65-F5344CB8AC3E}">
        <p14:creationId xmlns:p14="http://schemas.microsoft.com/office/powerpoint/2010/main" val="1262551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Er zijn ruwweg twee stromingen binnen versiebeheer, degene waarbij de repository centraal wordt opgeslagen (SVN) en degene waarbij de repository ook gedistribueerd (lokaal) opgeslagen kan worden (GIT)</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7</a:t>
            </a:fld>
            <a:endParaRPr lang="nl-NL"/>
          </a:p>
        </p:txBody>
      </p:sp>
    </p:spTree>
    <p:extLst>
      <p:ext uri="{BB962C8B-B14F-4D97-AF65-F5344CB8AC3E}">
        <p14:creationId xmlns:p14="http://schemas.microsoft.com/office/powerpoint/2010/main" val="1170418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Ergens op een server staat 1 centrale repository.</a:t>
            </a:r>
          </a:p>
          <a:p>
            <a:r>
              <a:rPr lang="nl-NL" dirty="0"/>
              <a:t>Voordeel: H</a:t>
            </a:r>
            <a:r>
              <a:rPr lang="nl-NL" sz="1200" kern="1200" dirty="0">
                <a:solidFill>
                  <a:schemeClr val="tx1"/>
                </a:solidFill>
                <a:effectLst/>
                <a:latin typeface="+mn-lt"/>
                <a:ea typeface="+mn-ea"/>
                <a:cs typeface="+mn-cs"/>
              </a:rPr>
              <a:t>et is allemaal overzichtelijk, er is 1 waarheid en die wordt centraal beheerd.</a:t>
            </a:r>
          </a:p>
          <a:p>
            <a:r>
              <a:rPr lang="nl-NL" sz="1200" kern="1200" dirty="0">
                <a:solidFill>
                  <a:schemeClr val="tx1"/>
                </a:solidFill>
                <a:effectLst/>
                <a:latin typeface="+mn-lt"/>
                <a:ea typeface="+mn-ea"/>
                <a:cs typeface="+mn-cs"/>
              </a:rPr>
              <a:t>Nadeel: Je bent afhankelijk van je verbinding met de remote server om je werk in te kunnen checken, geen verbinding is geen versiebeheer.</a:t>
            </a:r>
            <a:endParaRPr lang="nl-NL" dirty="0"/>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8</a:t>
            </a:fld>
            <a:endParaRPr lang="nl-NL"/>
          </a:p>
        </p:txBody>
      </p:sp>
    </p:spTree>
    <p:extLst>
      <p:ext uri="{BB962C8B-B14F-4D97-AF65-F5344CB8AC3E}">
        <p14:creationId xmlns:p14="http://schemas.microsoft.com/office/powerpoint/2010/main" val="43500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Iedereen heeft lokaal ook een repository en er staat een centrale repository online.</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Voordeel: Je kunt lokaal ook verschillende versies van je project maken en pas een </a:t>
            </a:r>
            <a:r>
              <a:rPr lang="nl-NL" sz="1200" kern="1200" dirty="0" err="1">
                <a:solidFill>
                  <a:schemeClr val="tx1"/>
                </a:solidFill>
                <a:effectLst/>
                <a:latin typeface="+mn-lt"/>
                <a:ea typeface="+mn-ea"/>
                <a:cs typeface="+mn-cs"/>
              </a:rPr>
              <a:t>commit</a:t>
            </a:r>
            <a:r>
              <a:rPr lang="nl-NL" sz="1200" kern="1200" dirty="0">
                <a:solidFill>
                  <a:schemeClr val="tx1"/>
                </a:solidFill>
                <a:effectLst/>
                <a:latin typeface="+mn-lt"/>
                <a:ea typeface="+mn-ea"/>
                <a:cs typeface="+mn-cs"/>
              </a:rPr>
              <a:t> doen naar de centrale repository als je er zelf uit bent welke versie het beste werkt.</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Voordeel: Niet meer afhankelijk van je verbinding met de remote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Nadeel: Bij grote projecten moet je eerst de complete repository lokaal zetten en dat kan veel tijd en bandbreedte kosten.</a:t>
            </a:r>
            <a:br>
              <a:rPr lang="nl-NL" sz="1200" kern="1200" dirty="0">
                <a:solidFill>
                  <a:schemeClr val="tx1"/>
                </a:solidFill>
                <a:effectLst/>
                <a:latin typeface="+mn-lt"/>
                <a:ea typeface="+mn-ea"/>
                <a:cs typeface="+mn-cs"/>
              </a:rPr>
            </a:br>
            <a:r>
              <a:rPr lang="nl-NL" dirty="0">
                <a:hlinkClick r:id="rId3"/>
              </a:rPr>
              <a:t>https://www.geeksforgeeks.org/centralized-vs-distributed-version-control-which-one-should-we-choose/</a:t>
            </a:r>
            <a:br>
              <a:rPr lang="nl-NL" dirty="0"/>
            </a:br>
            <a:r>
              <a:rPr lang="nl-NL" dirty="0">
                <a:hlinkClick r:id="rId4"/>
              </a:rPr>
              <a:t>https://www.oshyn.com/blog/2012/06/version-control-systems-distributed-vs-centralized</a:t>
            </a:r>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9</a:t>
            </a:fld>
            <a:endParaRPr lang="nl-NL"/>
          </a:p>
        </p:txBody>
      </p:sp>
    </p:spTree>
    <p:extLst>
      <p:ext uri="{BB962C8B-B14F-4D97-AF65-F5344CB8AC3E}">
        <p14:creationId xmlns:p14="http://schemas.microsoft.com/office/powerpoint/2010/main" val="154457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SVN (Apache </a:t>
            </a:r>
            <a:r>
              <a:rPr lang="nl-NL" dirty="0" err="1"/>
              <a:t>Subversion</a:t>
            </a:r>
            <a:r>
              <a:rPr lang="nl-NL" dirty="0"/>
              <a:t>) (</a:t>
            </a:r>
            <a:r>
              <a:rPr lang="nl-NL" sz="1200" u="sng" kern="1200" dirty="0">
                <a:solidFill>
                  <a:schemeClr val="tx1"/>
                </a:solidFill>
                <a:effectLst/>
                <a:latin typeface="+mn-lt"/>
                <a:ea typeface="+mn-ea"/>
                <a:cs typeface="+mn-cs"/>
                <a:hlinkClick r:id="rId3"/>
              </a:rPr>
              <a:t>https://en.wikipedia.org/wiki/Apache_Subversion</a:t>
            </a:r>
            <a:r>
              <a:rPr lang="nl-NL" sz="1200" u="sng" kern="1200" dirty="0">
                <a:solidFill>
                  <a:schemeClr val="tx1"/>
                </a:solidFill>
                <a:effectLst/>
                <a:latin typeface="+mn-lt"/>
                <a:ea typeface="+mn-ea"/>
                <a:cs typeface="+mn-cs"/>
              </a:rPr>
              <a:t>)</a:t>
            </a:r>
            <a:r>
              <a:rPr lang="nl-NL" sz="1200" u="none" kern="1200" dirty="0">
                <a:solidFill>
                  <a:schemeClr val="tx1"/>
                </a:solidFill>
                <a:effectLst/>
                <a:latin typeface="+mn-lt"/>
                <a:ea typeface="+mn-ea"/>
                <a:cs typeface="+mn-cs"/>
              </a:rPr>
              <a:t> Is het bekendste voorbeeld van gecentraliseerd versiebeheer.</a:t>
            </a:r>
          </a:p>
          <a:p>
            <a:r>
              <a:rPr lang="nl-NL" sz="1200" u="none" kern="1200" dirty="0">
                <a:solidFill>
                  <a:schemeClr val="tx1"/>
                </a:solidFill>
                <a:effectLst/>
                <a:latin typeface="+mn-lt"/>
                <a:ea typeface="+mn-ea"/>
                <a:cs typeface="+mn-cs"/>
              </a:rPr>
              <a:t>GIT (</a:t>
            </a:r>
            <a:r>
              <a:rPr lang="nl-NL" sz="1200" u="sng" kern="1200" dirty="0">
                <a:solidFill>
                  <a:schemeClr val="tx1"/>
                </a:solidFill>
                <a:effectLst/>
                <a:latin typeface="+mn-lt"/>
                <a:ea typeface="+mn-ea"/>
                <a:cs typeface="+mn-cs"/>
                <a:hlinkClick r:id="rId4"/>
              </a:rPr>
              <a:t>https://en.wikipedia.org/wiki/Git</a:t>
            </a:r>
            <a:r>
              <a:rPr lang="nl-NL" sz="1200" u="none" kern="1200" dirty="0">
                <a:solidFill>
                  <a:schemeClr val="tx1"/>
                </a:solidFill>
                <a:effectLst/>
                <a:latin typeface="+mn-lt"/>
                <a:ea typeface="+mn-ea"/>
                <a:cs typeface="+mn-cs"/>
              </a:rPr>
              <a:t>) Is het bekendste voorbeeld van gedistribueerd versiebeheer.</a:t>
            </a:r>
          </a:p>
          <a:p>
            <a:r>
              <a:rPr lang="nl-NL" sz="1200" u="none" kern="1200" dirty="0">
                <a:solidFill>
                  <a:schemeClr val="tx1"/>
                </a:solidFill>
                <a:effectLst/>
                <a:latin typeface="+mn-lt"/>
                <a:ea typeface="+mn-ea"/>
                <a:cs typeface="+mn-cs"/>
              </a:rPr>
              <a:t>SVN is iets ouder, maar GIT heeft inmiddels verreweg het grootste marktaandeel van alle versiebeheer software.</a:t>
            </a:r>
            <a:endParaRPr lang="nl-NL" u="none" dirty="0"/>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10</a:t>
            </a:fld>
            <a:endParaRPr lang="nl-NL"/>
          </a:p>
        </p:txBody>
      </p:sp>
    </p:spTree>
    <p:extLst>
      <p:ext uri="{BB962C8B-B14F-4D97-AF65-F5344CB8AC3E}">
        <p14:creationId xmlns:p14="http://schemas.microsoft.com/office/powerpoint/2010/main" val="357601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Branching</a:t>
            </a:r>
            <a:r>
              <a:rPr lang="nl-NL" dirty="0"/>
              <a:t>: Het maken van een aftakking van bestaande stabiele code, bedoeld om verder aan te ontwikkelen zonder de stabiliteit van de bestaande software in gevaar te brengen.</a:t>
            </a:r>
          </a:p>
          <a:p>
            <a:r>
              <a:rPr lang="nl-NL" dirty="0"/>
              <a:t>Master </a:t>
            </a:r>
            <a:r>
              <a:rPr lang="nl-NL" dirty="0" err="1"/>
              <a:t>branch</a:t>
            </a:r>
            <a:r>
              <a:rPr lang="nl-NL" dirty="0"/>
              <a:t>: De baseline code. Dit moet ten alle tijden de meest stabiele versie van de code zijn, andere aanpassingen mogen pas geïncorporeerd worden als ze een bewezen kwaliteit hebben.</a:t>
            </a:r>
          </a:p>
          <a:p>
            <a:r>
              <a:rPr lang="nl-NL" dirty="0" err="1"/>
              <a:t>Merging</a:t>
            </a:r>
            <a:r>
              <a:rPr lang="nl-NL" dirty="0"/>
              <a:t>: Het invoegen van de aangepaste software in de stabiele Master </a:t>
            </a:r>
            <a:r>
              <a:rPr lang="nl-NL" dirty="0" err="1"/>
              <a:t>branch</a:t>
            </a:r>
            <a:r>
              <a:rPr lang="nl-NL" dirty="0"/>
              <a:t>. De aftakking moet wel aan een Definition of </a:t>
            </a:r>
            <a:r>
              <a:rPr lang="nl-NL" dirty="0" err="1"/>
              <a:t>Done</a:t>
            </a:r>
            <a:r>
              <a:rPr lang="nl-NL" dirty="0"/>
              <a:t> voldoen voordat deze </a:t>
            </a:r>
            <a:r>
              <a:rPr lang="nl-NL" dirty="0" err="1"/>
              <a:t>gemerged</a:t>
            </a:r>
            <a:r>
              <a:rPr lang="nl-NL" dirty="0"/>
              <a:t> mag worden met de master branche.</a:t>
            </a:r>
          </a:p>
        </p:txBody>
      </p:sp>
      <p:sp>
        <p:nvSpPr>
          <p:cNvPr id="4" name="Tijdelijke aanduiding voor dianummer 3"/>
          <p:cNvSpPr>
            <a:spLocks noGrp="1"/>
          </p:cNvSpPr>
          <p:nvPr>
            <p:ph type="sldNum" sz="quarter" idx="5"/>
          </p:nvPr>
        </p:nvSpPr>
        <p:spPr/>
        <p:txBody>
          <a:bodyPr/>
          <a:lstStyle/>
          <a:p>
            <a:fld id="{8BFE8041-DFBB-4364-95B6-C43058C9CC6F}" type="slidenum">
              <a:rPr lang="nl-NL" smtClean="0"/>
              <a:t>11</a:t>
            </a:fld>
            <a:endParaRPr lang="nl-NL"/>
          </a:p>
        </p:txBody>
      </p:sp>
    </p:spTree>
    <p:extLst>
      <p:ext uri="{BB962C8B-B14F-4D97-AF65-F5344CB8AC3E}">
        <p14:creationId xmlns:p14="http://schemas.microsoft.com/office/powerpoint/2010/main" val="2237633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A0DE"/>
        </a:solid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1564517" y="4185586"/>
            <a:ext cx="9144000" cy="1251853"/>
          </a:xfrm>
        </p:spPr>
        <p:txBody>
          <a:bodyPr/>
          <a:lstStyle>
            <a:lvl1pPr marL="0" indent="0" algn="l">
              <a:buNone/>
              <a:defRPr sz="1350">
                <a:solidFill>
                  <a:schemeClr val="bg1"/>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nl-NL"/>
              <a:t>Klik om de ondertitelstijl van het model te bewerken</a:t>
            </a:r>
            <a:endParaRPr lang="nl-NL" dirty="0"/>
          </a:p>
        </p:txBody>
      </p:sp>
      <p:sp>
        <p:nvSpPr>
          <p:cNvPr id="8" name="Titel 1"/>
          <p:cNvSpPr>
            <a:spLocks noGrp="1"/>
          </p:cNvSpPr>
          <p:nvPr>
            <p:ph type="title"/>
          </p:nvPr>
        </p:nvSpPr>
        <p:spPr>
          <a:xfrm>
            <a:off x="780241" y="1549401"/>
            <a:ext cx="10515600" cy="2356371"/>
          </a:xfrm>
        </p:spPr>
        <p:txBody>
          <a:bodyPr>
            <a:normAutofit/>
          </a:bodyPr>
          <a:lstStyle>
            <a:lvl1pPr algn="ctr">
              <a:defRPr sz="4000">
                <a:solidFill>
                  <a:schemeClr val="bg1"/>
                </a:solidFill>
              </a:defRPr>
            </a:lvl1pPr>
          </a:lstStyle>
          <a:p>
            <a:r>
              <a:rPr lang="nl-NL"/>
              <a:t>Klik om de stijl te bewerken</a:t>
            </a:r>
            <a:endParaRPr lang="nl-NL" dirty="0"/>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0241" y="5717252"/>
            <a:ext cx="2495537" cy="720000"/>
          </a:xfrm>
          <a:prstGeom prst="rect">
            <a:avLst/>
          </a:prstGeom>
        </p:spPr>
      </p:pic>
      <p:pic>
        <p:nvPicPr>
          <p:cNvPr id="5" name="Afbeelding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44516" y="5771252"/>
            <a:ext cx="2951325" cy="612000"/>
          </a:xfrm>
          <a:prstGeom prst="rect">
            <a:avLst/>
          </a:prstGeom>
        </p:spPr>
      </p:pic>
    </p:spTree>
    <p:extLst>
      <p:ext uri="{BB962C8B-B14F-4D97-AF65-F5344CB8AC3E}">
        <p14:creationId xmlns:p14="http://schemas.microsoft.com/office/powerpoint/2010/main" val="221217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1800">
                <a:solidFill>
                  <a:srgbClr val="00A0DE"/>
                </a:solidFill>
              </a:defRPr>
            </a:lvl1pPr>
          </a:lstStyle>
          <a:p>
            <a:r>
              <a:rPr lang="nl-NL"/>
              <a:t>Klik om de stijl te bewerken</a:t>
            </a:r>
            <a:endParaRPr lang="nl-NL" dirty="0"/>
          </a:p>
        </p:txBody>
      </p:sp>
      <p:sp>
        <p:nvSpPr>
          <p:cNvPr id="3" name="Tijdelijke aanduiding voor inhoud 2"/>
          <p:cNvSpPr>
            <a:spLocks noGrp="1"/>
          </p:cNvSpPr>
          <p:nvPr>
            <p:ph idx="1"/>
          </p:nvPr>
        </p:nvSpPr>
        <p:spPr>
          <a:xfrm>
            <a:off x="5183188" y="987431"/>
            <a:ext cx="6172200" cy="4873625"/>
          </a:xfrm>
        </p:spPr>
        <p:txBody>
          <a:bodyPr/>
          <a:lstStyle>
            <a:lvl1pPr>
              <a:defRPr sz="1800">
                <a:solidFill>
                  <a:srgbClr val="00A0DE"/>
                </a:solidFill>
              </a:defRPr>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900">
                <a:solidFill>
                  <a:schemeClr val="tx1"/>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nl-NL"/>
              <a:t>Klik om de modelstijlen te bewerken</a:t>
            </a:r>
          </a:p>
        </p:txBody>
      </p:sp>
    </p:spTree>
    <p:extLst>
      <p:ext uri="{BB962C8B-B14F-4D97-AF65-F5344CB8AC3E}">
        <p14:creationId xmlns:p14="http://schemas.microsoft.com/office/powerpoint/2010/main" val="2935098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1800">
                <a:solidFill>
                  <a:srgbClr val="00A0DE"/>
                </a:solidFill>
              </a:defRPr>
            </a:lvl1pPr>
          </a:lstStyle>
          <a:p>
            <a:r>
              <a:rPr lang="nl-NL"/>
              <a:t>Klik om de stijl te bewerken</a:t>
            </a:r>
            <a:endParaRPr lang="nl-NL" dirty="0"/>
          </a:p>
        </p:txBody>
      </p:sp>
      <p:sp>
        <p:nvSpPr>
          <p:cNvPr id="3" name="Tijdelijke aanduiding voor afbeelding 2"/>
          <p:cNvSpPr>
            <a:spLocks noGrp="1"/>
          </p:cNvSpPr>
          <p:nvPr>
            <p:ph type="pic" idx="1"/>
          </p:nvPr>
        </p:nvSpPr>
        <p:spPr>
          <a:xfrm>
            <a:off x="5183188" y="987431"/>
            <a:ext cx="6172200" cy="4873625"/>
          </a:xfrm>
        </p:spPr>
        <p:txBody>
          <a:bodyPr/>
          <a:lstStyle>
            <a:lvl1pPr marL="0" indent="0">
              <a:buNone/>
              <a:defRPr sz="1800">
                <a:solidFill>
                  <a:srgbClr val="00A0DE"/>
                </a:solidFill>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nl-NL" dirty="0"/>
              <a:t>Klik op het pictogram als u een afbeelding wilt toevoegen</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900">
                <a:solidFill>
                  <a:srgbClr val="00A0DE"/>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nl-NL"/>
              <a:t>Klik om de modelstijlen te bewerken</a:t>
            </a:r>
          </a:p>
        </p:txBody>
      </p:sp>
    </p:spTree>
    <p:extLst>
      <p:ext uri="{BB962C8B-B14F-4D97-AF65-F5344CB8AC3E}">
        <p14:creationId xmlns:p14="http://schemas.microsoft.com/office/powerpoint/2010/main" val="544335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A0DE"/>
                </a:solidFill>
              </a:defRPr>
            </a:lvl1pPr>
          </a:lstStyle>
          <a:p>
            <a:r>
              <a:rPr lang="nl-NL"/>
              <a:t>Klik om de stijl te bewerken</a:t>
            </a:r>
            <a:endParaRPr lang="nl-NL" dirty="0"/>
          </a:p>
        </p:txBody>
      </p:sp>
      <p:sp>
        <p:nvSpPr>
          <p:cNvPr id="3" name="Tijdelijke aanduiding voor verticale tekst 2"/>
          <p:cNvSpPr>
            <a:spLocks noGrp="1"/>
          </p:cNvSpPr>
          <p:nvPr>
            <p:ph type="body" orient="vert" idx="1"/>
          </p:nvPr>
        </p:nvSpPr>
        <p:spPr/>
        <p:txBody>
          <a:bodyPr vert="eaVert"/>
          <a:lstStyle>
            <a:lvl1pPr>
              <a:defRPr>
                <a:solidFill>
                  <a:srgbClr val="00A0DE"/>
                </a:solidFill>
              </a:defRPr>
            </a:lvl1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2096303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2" y="365125"/>
            <a:ext cx="2628900" cy="5811838"/>
          </a:xfrm>
        </p:spPr>
        <p:txBody>
          <a:bodyPr vert="eaVert"/>
          <a:lstStyle>
            <a:lvl1pPr>
              <a:defRPr>
                <a:solidFill>
                  <a:srgbClr val="00A0DE"/>
                </a:solidFill>
              </a:defRPr>
            </a:lvl1pPr>
          </a:lstStyle>
          <a:p>
            <a:r>
              <a:rPr lang="nl-NL"/>
              <a:t>Klik om de stijl te bewerken</a:t>
            </a:r>
            <a:endParaRPr lang="nl-NL" dirty="0"/>
          </a:p>
        </p:txBody>
      </p:sp>
      <p:sp>
        <p:nvSpPr>
          <p:cNvPr id="3" name="Tijdelijke aanduiding voor verticale tekst 2"/>
          <p:cNvSpPr>
            <a:spLocks noGrp="1"/>
          </p:cNvSpPr>
          <p:nvPr>
            <p:ph type="body" orient="vert" idx="1"/>
          </p:nvPr>
        </p:nvSpPr>
        <p:spPr>
          <a:xfrm>
            <a:off x="838203" y="365125"/>
            <a:ext cx="7734300" cy="5811838"/>
          </a:xfrm>
        </p:spPr>
        <p:txBody>
          <a:bodyPr vert="eaVert"/>
          <a:lstStyle>
            <a:lvl1pPr>
              <a:defRPr>
                <a:solidFill>
                  <a:srgbClr val="00A0DE"/>
                </a:solidFill>
              </a:defRPr>
            </a:lvl1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80576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tekstblok">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A0DE"/>
                </a:solidFill>
              </a:defRPr>
            </a:lvl1pPr>
          </a:lstStyle>
          <a:p>
            <a:r>
              <a:rPr lang="nl-NL"/>
              <a:t>Klik om de stijl te bewerken</a:t>
            </a:r>
            <a:endParaRPr lang="nl-NL" dirty="0"/>
          </a:p>
        </p:txBody>
      </p:sp>
      <p:sp>
        <p:nvSpPr>
          <p:cNvPr id="4" name="Tijdelijke aanduiding voor tekst 3"/>
          <p:cNvSpPr>
            <a:spLocks noGrp="1"/>
          </p:cNvSpPr>
          <p:nvPr>
            <p:ph type="body" sz="quarter" idx="10"/>
          </p:nvPr>
        </p:nvSpPr>
        <p:spPr>
          <a:xfrm>
            <a:off x="838200" y="1826080"/>
            <a:ext cx="10515600" cy="4203704"/>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447694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A0DE"/>
                </a:solidFill>
              </a:defRPr>
            </a:lvl1pPr>
          </a:lstStyle>
          <a:p>
            <a:r>
              <a:rPr lang="nl-NL"/>
              <a:t>Klik om de stijl te bewerken</a:t>
            </a:r>
            <a:endParaRPr lang="nl-NL" dirty="0"/>
          </a:p>
        </p:txBody>
      </p:sp>
    </p:spTree>
    <p:extLst>
      <p:ext uri="{BB962C8B-B14F-4D97-AF65-F5344CB8AC3E}">
        <p14:creationId xmlns:p14="http://schemas.microsoft.com/office/powerpoint/2010/main" val="322422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A0DE"/>
                </a:solidFill>
              </a:defRPr>
            </a:lvl1pPr>
          </a:lstStyle>
          <a:p>
            <a:r>
              <a:rPr lang="nl-NL"/>
              <a:t>Klik om de stijl te bewerken</a:t>
            </a:r>
            <a:endParaRPr lang="nl-NL" dirty="0"/>
          </a:p>
        </p:txBody>
      </p:sp>
      <p:sp>
        <p:nvSpPr>
          <p:cNvPr id="3" name="Tijdelijke aanduiding voor inhoud 2"/>
          <p:cNvSpPr>
            <a:spLocks noGrp="1"/>
          </p:cNvSpPr>
          <p:nvPr>
            <p:ph idx="1"/>
          </p:nvPr>
        </p:nvSpPr>
        <p:spPr/>
        <p:txBody>
          <a:bodyPr/>
          <a:lstStyle>
            <a:lvl1pPr>
              <a:defRPr>
                <a:solidFill>
                  <a:srgbClr val="00A0DE"/>
                </a:solidFill>
              </a:defRPr>
            </a:lvl1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303896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44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430683" y="1709744"/>
            <a:ext cx="7245752" cy="2852737"/>
          </a:xfrm>
          <a:solidFill>
            <a:srgbClr val="00A0DE"/>
          </a:solidFill>
          <a:ln>
            <a:noFill/>
          </a:ln>
        </p:spPr>
        <p:txBody>
          <a:bodyPr anchor="ctr"/>
          <a:lstStyle>
            <a:lvl1pPr algn="ctr">
              <a:defRPr sz="3375" b="0" i="0">
                <a:solidFill>
                  <a:schemeClr val="bg1"/>
                </a:solidFill>
              </a:defRPr>
            </a:lvl1pPr>
          </a:lstStyle>
          <a:p>
            <a:r>
              <a:rPr lang="nl-NL" dirty="0"/>
              <a:t>“Klik om de stijl te bewerken”</a:t>
            </a:r>
          </a:p>
        </p:txBody>
      </p:sp>
      <p:cxnSp>
        <p:nvCxnSpPr>
          <p:cNvPr id="8" name="Rechte verbindingslijn 7"/>
          <p:cNvCxnSpPr/>
          <p:nvPr userDrawn="1"/>
        </p:nvCxnSpPr>
        <p:spPr>
          <a:xfrm>
            <a:off x="2430683" y="1709738"/>
            <a:ext cx="724575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764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nadrukken">
    <p:spTree>
      <p:nvGrpSpPr>
        <p:cNvPr id="1" name=""/>
        <p:cNvGrpSpPr/>
        <p:nvPr/>
      </p:nvGrpSpPr>
      <p:grpSpPr>
        <a:xfrm>
          <a:off x="0" y="0"/>
          <a:ext cx="0" cy="0"/>
          <a:chOff x="0" y="0"/>
          <a:chExt cx="0" cy="0"/>
        </a:xfrm>
      </p:grpSpPr>
      <p:sp>
        <p:nvSpPr>
          <p:cNvPr id="7" name="Freeform 4"/>
          <p:cNvSpPr>
            <a:spLocks/>
          </p:cNvSpPr>
          <p:nvPr userDrawn="1"/>
        </p:nvSpPr>
        <p:spPr bwMode="auto">
          <a:xfrm>
            <a:off x="2623820" y="769306"/>
            <a:ext cx="6944360" cy="5319395"/>
          </a:xfrm>
          <a:custGeom>
            <a:avLst/>
            <a:gdLst>
              <a:gd name="T0" fmla="*/ 5832 w 8201"/>
              <a:gd name="T1" fmla="+- 0 795 795"/>
              <a:gd name="T2" fmla="*/ 795 h 8377"/>
              <a:gd name="T3" fmla="*/ 5768 w 8201"/>
              <a:gd name="T4" fmla="+- 0 804 795"/>
              <a:gd name="T5" fmla="*/ 804 h 8377"/>
              <a:gd name="T6" fmla="*/ 5709 w 8201"/>
              <a:gd name="T7" fmla="+- 0 830 795"/>
              <a:gd name="T8" fmla="*/ 830 h 8377"/>
              <a:gd name="T9" fmla="*/ 5657 w 8201"/>
              <a:gd name="T10" fmla="+- 0 869 795"/>
              <a:gd name="T11" fmla="*/ 869 h 8377"/>
              <a:gd name="T12" fmla="*/ 5615 w 8201"/>
              <a:gd name="T13" fmla="+- 0 918 795"/>
              <a:gd name="T14" fmla="*/ 918 h 8377"/>
              <a:gd name="T15" fmla="*/ 5587 w 8201"/>
              <a:gd name="T16" fmla="+- 0 977 795"/>
              <a:gd name="T17" fmla="*/ 977 h 8377"/>
              <a:gd name="T18" fmla="*/ 5520 w 8201"/>
              <a:gd name="T19" fmla="+- 0 1386 795"/>
              <a:gd name="T20" fmla="*/ 1386 h 8377"/>
              <a:gd name="T21" fmla="*/ 5508 w 8201"/>
              <a:gd name="T22" fmla="+- 0 1466 795"/>
              <a:gd name="T23" fmla="*/ 1466 h 8377"/>
              <a:gd name="T24" fmla="*/ 5498 w 8201"/>
              <a:gd name="T25" fmla="+- 0 1488 795"/>
              <a:gd name="T26" fmla="*/ 1488 h 8377"/>
              <a:gd name="T27" fmla="*/ 5463 w 8201"/>
              <a:gd name="T28" fmla="+- 0 1543 795"/>
              <a:gd name="T29" fmla="*/ 1543 h 8377"/>
              <a:gd name="T30" fmla="*/ 5415 w 8201"/>
              <a:gd name="T31" fmla="+- 0 1581 795"/>
              <a:gd name="T32" fmla="*/ 1581 h 8377"/>
              <a:gd name="T33" fmla="*/ 5264 w 8201"/>
              <a:gd name="T34" fmla="+- 0 1603 795"/>
              <a:gd name="T35" fmla="*/ 1603 h 8377"/>
              <a:gd name="T36" fmla="*/ 220 w 8201"/>
              <a:gd name="T37" fmla="+- 0 1603 795"/>
              <a:gd name="T38" fmla="*/ 1603 h 8377"/>
              <a:gd name="T39" fmla="*/ 197 w 8201"/>
              <a:gd name="T40" fmla="+- 0 1604 795"/>
              <a:gd name="T41" fmla="*/ 1604 h 8377"/>
              <a:gd name="T42" fmla="*/ 132 w 8201"/>
              <a:gd name="T43" fmla="+- 0 1622 795"/>
              <a:gd name="T44" fmla="*/ 1622 h 8377"/>
              <a:gd name="T45" fmla="*/ 77 w 8201"/>
              <a:gd name="T46" fmla="+- 0 1656 795"/>
              <a:gd name="T47" fmla="*/ 1656 h 8377"/>
              <a:gd name="T48" fmla="*/ 34 w 8201"/>
              <a:gd name="T49" fmla="+- 0 1706 795"/>
              <a:gd name="T50" fmla="*/ 1706 h 8377"/>
              <a:gd name="T51" fmla="*/ 8 w 8201"/>
              <a:gd name="T52" fmla="+- 0 1766 795"/>
              <a:gd name="T53" fmla="*/ 1766 h 8377"/>
              <a:gd name="T54" fmla="*/ 0 w 8201"/>
              <a:gd name="T55" fmla="+- 0 8952 795"/>
              <a:gd name="T56" fmla="*/ 8952 h 8377"/>
              <a:gd name="T57" fmla="*/ 1 w 8201"/>
              <a:gd name="T58" fmla="+- 0 8975 795"/>
              <a:gd name="T59" fmla="*/ 8975 h 8377"/>
              <a:gd name="T60" fmla="*/ 18 w 8201"/>
              <a:gd name="T61" fmla="+- 0 9039 795"/>
              <a:gd name="T62" fmla="*/ 9039 h 8377"/>
              <a:gd name="T63" fmla="*/ 53 w 8201"/>
              <a:gd name="T64" fmla="+- 0 9095 795"/>
              <a:gd name="T65" fmla="*/ 9095 h 8377"/>
              <a:gd name="T66" fmla="*/ 102 w 8201"/>
              <a:gd name="T67" fmla="+- 0 9137 795"/>
              <a:gd name="T68" fmla="*/ 9137 h 8377"/>
              <a:gd name="T69" fmla="*/ 162 w 8201"/>
              <a:gd name="T70" fmla="+- 0 9164 795"/>
              <a:gd name="T71" fmla="*/ 9164 h 8377"/>
              <a:gd name="T72" fmla="*/ 585 w 8201"/>
              <a:gd name="T73" fmla="+- 0 9172 795"/>
              <a:gd name="T74" fmla="*/ 9172 h 8377"/>
              <a:gd name="T75" fmla="*/ 8200 w 8201"/>
              <a:gd name="T76" fmla="+- 0 9172 795"/>
              <a:gd name="T77" fmla="*/ 9172 h 8377"/>
              <a:gd name="T78" fmla="*/ 8200 w 8201"/>
              <a:gd name="T79" fmla="+- 0 1015 795"/>
              <a:gd name="T80" fmla="*/ 1015 h 8377"/>
              <a:gd name="T81" fmla="*/ 8190 w 8201"/>
              <a:gd name="T82" fmla="+- 0 948 795"/>
              <a:gd name="T83" fmla="*/ 948 h 8377"/>
              <a:gd name="T84" fmla="*/ 8161 w 8201"/>
              <a:gd name="T85" fmla="+- 0 890 795"/>
              <a:gd name="T86" fmla="*/ 890 h 8377"/>
              <a:gd name="T87" fmla="*/ 8116 w 8201"/>
              <a:gd name="T88" fmla="+- 0 842 795"/>
              <a:gd name="T89" fmla="*/ 842 h 8377"/>
              <a:gd name="T90" fmla="*/ 8059 w 8201"/>
              <a:gd name="T91" fmla="+- 0 810 795"/>
              <a:gd name="T92" fmla="*/ 810 h 8377"/>
              <a:gd name="T93" fmla="*/ 7993 w 8201"/>
              <a:gd name="T94" fmla="+- 0 796 795"/>
              <a:gd name="T95" fmla="*/ 796 h 8377"/>
              <a:gd name="T96" fmla="*/ 5832 w 8201"/>
              <a:gd name="T97" fmla="+- 0 795 795"/>
              <a:gd name="T98" fmla="*/ 795 h 8377"/>
            </a:gdLst>
            <a:ahLst/>
            <a:cxnLst>
              <a:cxn ang="0">
                <a:pos x="T0" y="T2"/>
              </a:cxn>
              <a:cxn ang="0">
                <a:pos x="T3" y="T5"/>
              </a:cxn>
              <a:cxn ang="0">
                <a:pos x="T6" y="T8"/>
              </a:cxn>
              <a:cxn ang="0">
                <a:pos x="T9" y="T11"/>
              </a:cxn>
              <a:cxn ang="0">
                <a:pos x="T12" y="T14"/>
              </a:cxn>
              <a:cxn ang="0">
                <a:pos x="T15" y="T17"/>
              </a:cxn>
              <a:cxn ang="0">
                <a:pos x="T18" y="T20"/>
              </a:cxn>
              <a:cxn ang="0">
                <a:pos x="T21" y="T23"/>
              </a:cxn>
              <a:cxn ang="0">
                <a:pos x="T24" y="T26"/>
              </a:cxn>
              <a:cxn ang="0">
                <a:pos x="T27" y="T29"/>
              </a:cxn>
              <a:cxn ang="0">
                <a:pos x="T30" y="T32"/>
              </a:cxn>
              <a:cxn ang="0">
                <a:pos x="T33" y="T35"/>
              </a:cxn>
              <a:cxn ang="0">
                <a:pos x="T36" y="T38"/>
              </a:cxn>
              <a:cxn ang="0">
                <a:pos x="T39" y="T41"/>
              </a:cxn>
              <a:cxn ang="0">
                <a:pos x="T42" y="T44"/>
              </a:cxn>
              <a:cxn ang="0">
                <a:pos x="T45" y="T47"/>
              </a:cxn>
              <a:cxn ang="0">
                <a:pos x="T48" y="T50"/>
              </a:cxn>
              <a:cxn ang="0">
                <a:pos x="T51" y="T53"/>
              </a:cxn>
              <a:cxn ang="0">
                <a:pos x="T54" y="T56"/>
              </a:cxn>
              <a:cxn ang="0">
                <a:pos x="T57" y="T59"/>
              </a:cxn>
              <a:cxn ang="0">
                <a:pos x="T60" y="T62"/>
              </a:cxn>
              <a:cxn ang="0">
                <a:pos x="T63" y="T65"/>
              </a:cxn>
              <a:cxn ang="0">
                <a:pos x="T66" y="T68"/>
              </a:cxn>
              <a:cxn ang="0">
                <a:pos x="T69" y="T71"/>
              </a:cxn>
              <a:cxn ang="0">
                <a:pos x="T72" y="T74"/>
              </a:cxn>
              <a:cxn ang="0">
                <a:pos x="T75" y="T77"/>
              </a:cxn>
              <a:cxn ang="0">
                <a:pos x="T78" y="T80"/>
              </a:cxn>
              <a:cxn ang="0">
                <a:pos x="T81" y="T83"/>
              </a:cxn>
              <a:cxn ang="0">
                <a:pos x="T84" y="T86"/>
              </a:cxn>
              <a:cxn ang="0">
                <a:pos x="T87" y="T89"/>
              </a:cxn>
              <a:cxn ang="0">
                <a:pos x="T90" y="T92"/>
              </a:cxn>
              <a:cxn ang="0">
                <a:pos x="T93" y="T95"/>
              </a:cxn>
              <a:cxn ang="0">
                <a:pos x="T96" y="T98"/>
              </a:cxn>
            </a:cxnLst>
            <a:rect l="0" t="0" r="r" b="b"/>
            <a:pathLst>
              <a:path w="8201" h="8377">
                <a:moveTo>
                  <a:pt x="5832" y="0"/>
                </a:moveTo>
                <a:lnTo>
                  <a:pt x="5768" y="9"/>
                </a:lnTo>
                <a:lnTo>
                  <a:pt x="5709" y="35"/>
                </a:lnTo>
                <a:lnTo>
                  <a:pt x="5657" y="74"/>
                </a:lnTo>
                <a:lnTo>
                  <a:pt x="5615" y="123"/>
                </a:lnTo>
                <a:lnTo>
                  <a:pt x="5587" y="182"/>
                </a:lnTo>
                <a:lnTo>
                  <a:pt x="5520" y="591"/>
                </a:lnTo>
                <a:lnTo>
                  <a:pt x="5508" y="671"/>
                </a:lnTo>
                <a:lnTo>
                  <a:pt x="5498" y="693"/>
                </a:lnTo>
                <a:lnTo>
                  <a:pt x="5463" y="748"/>
                </a:lnTo>
                <a:lnTo>
                  <a:pt x="5415" y="786"/>
                </a:lnTo>
                <a:lnTo>
                  <a:pt x="5264" y="808"/>
                </a:lnTo>
                <a:lnTo>
                  <a:pt x="220" y="808"/>
                </a:lnTo>
                <a:lnTo>
                  <a:pt x="197" y="809"/>
                </a:lnTo>
                <a:lnTo>
                  <a:pt x="132" y="827"/>
                </a:lnTo>
                <a:lnTo>
                  <a:pt x="77" y="861"/>
                </a:lnTo>
                <a:lnTo>
                  <a:pt x="34" y="911"/>
                </a:lnTo>
                <a:lnTo>
                  <a:pt x="8" y="971"/>
                </a:lnTo>
                <a:lnTo>
                  <a:pt x="0" y="8157"/>
                </a:lnTo>
                <a:lnTo>
                  <a:pt x="1" y="8180"/>
                </a:lnTo>
                <a:lnTo>
                  <a:pt x="18" y="8244"/>
                </a:lnTo>
                <a:lnTo>
                  <a:pt x="53" y="8300"/>
                </a:lnTo>
                <a:lnTo>
                  <a:pt x="102" y="8342"/>
                </a:lnTo>
                <a:lnTo>
                  <a:pt x="162" y="8369"/>
                </a:lnTo>
                <a:lnTo>
                  <a:pt x="585" y="8377"/>
                </a:lnTo>
                <a:lnTo>
                  <a:pt x="8200" y="8377"/>
                </a:lnTo>
                <a:lnTo>
                  <a:pt x="8200" y="220"/>
                </a:lnTo>
                <a:lnTo>
                  <a:pt x="8190" y="153"/>
                </a:lnTo>
                <a:lnTo>
                  <a:pt x="8161" y="95"/>
                </a:lnTo>
                <a:lnTo>
                  <a:pt x="8116" y="47"/>
                </a:lnTo>
                <a:lnTo>
                  <a:pt x="8059" y="15"/>
                </a:lnTo>
                <a:lnTo>
                  <a:pt x="7993" y="1"/>
                </a:lnTo>
                <a:lnTo>
                  <a:pt x="5832" y="0"/>
                </a:lnTo>
                <a:close/>
              </a:path>
            </a:pathLst>
          </a:custGeom>
          <a:solidFill>
            <a:srgbClr val="00A0D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68580" tIns="34290" rIns="68580" bIns="34290" anchor="t" anchorCtr="0" upright="1">
            <a:noAutofit/>
          </a:bodyPr>
          <a:lstStyle/>
          <a:p>
            <a:pPr algn="ctr"/>
            <a:endParaRPr lang="nl-NL" sz="1350" dirty="0"/>
          </a:p>
        </p:txBody>
      </p:sp>
      <p:sp>
        <p:nvSpPr>
          <p:cNvPr id="6" name="Titel 1"/>
          <p:cNvSpPr>
            <a:spLocks noGrp="1"/>
          </p:cNvSpPr>
          <p:nvPr>
            <p:ph type="title"/>
          </p:nvPr>
        </p:nvSpPr>
        <p:spPr>
          <a:xfrm>
            <a:off x="3142722" y="1714500"/>
            <a:ext cx="5882745" cy="3975100"/>
          </a:xfrm>
        </p:spPr>
        <p:txBody>
          <a:bodyPr anchor="ctr" anchorCtr="1"/>
          <a:lstStyle>
            <a:lvl1pPr algn="ctr">
              <a:defRPr sz="1800">
                <a:solidFill>
                  <a:schemeClr val="bg1"/>
                </a:solidFill>
              </a:defRPr>
            </a:lvl1pPr>
          </a:lstStyle>
          <a:p>
            <a:r>
              <a:rPr lang="nl-NL"/>
              <a:t>Klik om de stijl te bewerken</a:t>
            </a:r>
            <a:endParaRPr lang="nl-NL" dirty="0"/>
          </a:p>
        </p:txBody>
      </p:sp>
    </p:spTree>
    <p:extLst>
      <p:ext uri="{BB962C8B-B14F-4D97-AF65-F5344CB8AC3E}">
        <p14:creationId xmlns:p14="http://schemas.microsoft.com/office/powerpoint/2010/main" val="4264084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A0DE"/>
                </a:solidFill>
              </a:defRPr>
            </a:lvl1pPr>
          </a:lstStyle>
          <a:p>
            <a:r>
              <a:rPr lang="nl-NL"/>
              <a:t>Klik om de stijl te bewerken</a:t>
            </a:r>
            <a:endParaRPr lang="nl-NL" dirty="0"/>
          </a:p>
        </p:txBody>
      </p:sp>
      <p:sp>
        <p:nvSpPr>
          <p:cNvPr id="3" name="Tijdelijke aanduiding voor inhoud 2"/>
          <p:cNvSpPr>
            <a:spLocks noGrp="1"/>
          </p:cNvSpPr>
          <p:nvPr>
            <p:ph sz="half" idx="1"/>
          </p:nvPr>
        </p:nvSpPr>
        <p:spPr>
          <a:xfrm>
            <a:off x="838200" y="1825625"/>
            <a:ext cx="5181600" cy="4351338"/>
          </a:xfrm>
        </p:spPr>
        <p:txBody>
          <a:bodyPr/>
          <a:lstStyle>
            <a:lvl1pPr>
              <a:defRPr>
                <a:solidFill>
                  <a:srgbClr val="00A0DE"/>
                </a:solidFill>
              </a:defRPr>
            </a:lvl1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inhoud 3"/>
          <p:cNvSpPr>
            <a:spLocks noGrp="1"/>
          </p:cNvSpPr>
          <p:nvPr>
            <p:ph sz="half" idx="2"/>
          </p:nvPr>
        </p:nvSpPr>
        <p:spPr>
          <a:xfrm>
            <a:off x="6172200" y="1825625"/>
            <a:ext cx="5181600" cy="4351338"/>
          </a:xfrm>
        </p:spPr>
        <p:txBody>
          <a:bodyPr/>
          <a:lstStyle>
            <a:lvl1pPr>
              <a:defRPr>
                <a:solidFill>
                  <a:srgbClr val="00A0DE"/>
                </a:solidFill>
              </a:defRPr>
            </a:lvl1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3213787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9"/>
            <a:ext cx="10515600" cy="1325563"/>
          </a:xfrm>
        </p:spPr>
        <p:txBody>
          <a:bodyPr/>
          <a:lstStyle>
            <a:lvl1pPr>
              <a:defRPr>
                <a:solidFill>
                  <a:srgbClr val="00A0DE"/>
                </a:solidFill>
              </a:defRPr>
            </a:lvl1pPr>
          </a:lstStyle>
          <a:p>
            <a:r>
              <a:rPr lang="nl-NL"/>
              <a:t>Klik om de stijl te bewerken</a:t>
            </a:r>
            <a:endParaRPr lang="nl-NL" dirty="0"/>
          </a:p>
        </p:txBody>
      </p:sp>
      <p:sp>
        <p:nvSpPr>
          <p:cNvPr id="3" name="Tijdelijke aanduiding voor tekst 2"/>
          <p:cNvSpPr>
            <a:spLocks noGrp="1"/>
          </p:cNvSpPr>
          <p:nvPr>
            <p:ph type="body" idx="1"/>
          </p:nvPr>
        </p:nvSpPr>
        <p:spPr>
          <a:xfrm>
            <a:off x="839789" y="1681163"/>
            <a:ext cx="5157787" cy="823912"/>
          </a:xfrm>
        </p:spPr>
        <p:txBody>
          <a:bodyPr anchor="b"/>
          <a:lstStyle>
            <a:lvl1pPr marL="0" indent="0">
              <a:buNone/>
              <a:defRPr sz="1350" b="1">
                <a:solidFill>
                  <a:srgbClr val="00A0DE"/>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nl-NL"/>
              <a:t>Klik om de modelstijlen te bewerken</a:t>
            </a:r>
          </a:p>
        </p:txBody>
      </p:sp>
      <p:sp>
        <p:nvSpPr>
          <p:cNvPr id="4" name="Tijdelijke aanduiding voor inhoud 3"/>
          <p:cNvSpPr>
            <a:spLocks noGrp="1"/>
          </p:cNvSpPr>
          <p:nvPr>
            <p:ph sz="half" idx="2"/>
          </p:nvPr>
        </p:nvSpPr>
        <p:spPr>
          <a:xfrm>
            <a:off x="839789" y="2505075"/>
            <a:ext cx="5157787" cy="3684588"/>
          </a:xfrm>
        </p:spPr>
        <p:txBody>
          <a:bodyPr/>
          <a:lstStyle>
            <a:lvl1pPr>
              <a:defRPr>
                <a:solidFill>
                  <a:srgbClr val="00A0DE"/>
                </a:solidFill>
              </a:defRPr>
            </a:lvl1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172203" y="1681163"/>
            <a:ext cx="5183188" cy="823912"/>
          </a:xfrm>
        </p:spPr>
        <p:txBody>
          <a:bodyPr anchor="b"/>
          <a:lstStyle>
            <a:lvl1pPr marL="0" indent="0">
              <a:buNone/>
              <a:defRPr sz="1350" b="1">
                <a:solidFill>
                  <a:srgbClr val="00A0DE"/>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nl-NL"/>
              <a:t>Klik om de modelstijlen te bewerken</a:t>
            </a:r>
          </a:p>
        </p:txBody>
      </p:sp>
      <p:sp>
        <p:nvSpPr>
          <p:cNvPr id="6" name="Tijdelijke aanduiding voor inhoud 5"/>
          <p:cNvSpPr>
            <a:spLocks noGrp="1"/>
          </p:cNvSpPr>
          <p:nvPr>
            <p:ph sz="quarter" idx="4"/>
          </p:nvPr>
        </p:nvSpPr>
        <p:spPr>
          <a:xfrm>
            <a:off x="6172203" y="2505075"/>
            <a:ext cx="5183188" cy="3684588"/>
          </a:xfrm>
        </p:spPr>
        <p:txBody>
          <a:bodyPr/>
          <a:lstStyle>
            <a:lvl1pPr>
              <a:defRPr>
                <a:solidFill>
                  <a:srgbClr val="00A0DE"/>
                </a:solidFill>
              </a:defRPr>
            </a:lvl1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116869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8" name="Afbeelding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617725" y="6347896"/>
            <a:ext cx="1736075" cy="360000"/>
          </a:xfrm>
          <a:prstGeom prst="rect">
            <a:avLst/>
          </a:prstGeom>
        </p:spPr>
      </p:pic>
      <p:pic>
        <p:nvPicPr>
          <p:cNvPr id="9" name="Afbeelding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38200" y="6311896"/>
            <a:ext cx="1497322" cy="432000"/>
          </a:xfrm>
          <a:prstGeom prst="rect">
            <a:avLst/>
          </a:prstGeom>
        </p:spPr>
      </p:pic>
    </p:spTree>
    <p:extLst>
      <p:ext uri="{BB962C8B-B14F-4D97-AF65-F5344CB8AC3E}">
        <p14:creationId xmlns:p14="http://schemas.microsoft.com/office/powerpoint/2010/main" val="1709087191"/>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7" r:id="rId3"/>
    <p:sldLayoutId id="2147483668" r:id="rId4"/>
    <p:sldLayoutId id="2147483664" r:id="rId5"/>
    <p:sldLayoutId id="2147483665" r:id="rId6"/>
    <p:sldLayoutId id="2147483666" r:id="rId7"/>
    <p:sldLayoutId id="2147483669" r:id="rId8"/>
    <p:sldLayoutId id="2147483670" r:id="rId9"/>
    <p:sldLayoutId id="2147483671" r:id="rId10"/>
    <p:sldLayoutId id="2147483672" r:id="rId11"/>
    <p:sldLayoutId id="2147483673" r:id="rId12"/>
    <p:sldLayoutId id="2147483674" r:id="rId13"/>
  </p:sldLayoutIdLst>
  <p:txStyles>
    <p:titleStyle>
      <a:lvl1pPr algn="l" defTabSz="514350" rtl="0" eaLnBrk="1" latinLnBrk="0" hangingPunct="1">
        <a:lnSpc>
          <a:spcPct val="90000"/>
        </a:lnSpc>
        <a:spcBef>
          <a:spcPct val="0"/>
        </a:spcBef>
        <a:buNone/>
        <a:defRPr sz="2475" kern="1200">
          <a:solidFill>
            <a:srgbClr val="00A0DE"/>
          </a:solidFill>
          <a:latin typeface="Arial" panose="020B0604020202020204" pitchFamily="34" charset="0"/>
          <a:ea typeface="+mj-ea"/>
          <a:cs typeface="Arial" panose="020B0604020202020204" pitchFamily="34" charset="0"/>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rgbClr val="00A0DE"/>
          </a:solidFill>
          <a:latin typeface="Arial" panose="020B0604020202020204" pitchFamily="34" charset="0"/>
          <a:ea typeface="+mn-ea"/>
          <a:cs typeface="Arial" panose="020B0604020202020204" pitchFamily="34" charset="0"/>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Arial" panose="020B0604020202020204" pitchFamily="34" charset="0"/>
          <a:ea typeface="+mn-ea"/>
          <a:cs typeface="Arial" panose="020B0604020202020204" pitchFamily="34" charset="0"/>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nl-NL"/>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epsource.io/blog/git-branch-naming-conventions/" TargetMode="External"/><Relationship Id="rId2" Type="http://schemas.openxmlformats.org/officeDocument/2006/relationships/hyperlink" Target="https://gist.github.com/digitaljhelms/4287848"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f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p:cNvSpPr>
            <a:spLocks noGrp="1"/>
          </p:cNvSpPr>
          <p:nvPr>
            <p:ph type="subTitle" idx="1"/>
          </p:nvPr>
        </p:nvSpPr>
        <p:spPr/>
        <p:txBody>
          <a:bodyPr>
            <a:normAutofit/>
          </a:bodyPr>
          <a:lstStyle/>
          <a:p>
            <a:pPr algn="ctr"/>
            <a:r>
              <a:rPr lang="nl-NL" sz="3200" dirty="0"/>
              <a:t>Versiebeheer</a:t>
            </a:r>
          </a:p>
        </p:txBody>
      </p:sp>
      <p:sp>
        <p:nvSpPr>
          <p:cNvPr id="3" name="Titel 2"/>
          <p:cNvSpPr>
            <a:spLocks noGrp="1"/>
          </p:cNvSpPr>
          <p:nvPr>
            <p:ph type="title"/>
          </p:nvPr>
        </p:nvSpPr>
        <p:spPr/>
        <p:txBody>
          <a:bodyPr/>
          <a:lstStyle/>
          <a:p>
            <a:r>
              <a:rPr lang="nl-NL" dirty="0"/>
              <a:t>Cursus CICD</a:t>
            </a:r>
          </a:p>
        </p:txBody>
      </p:sp>
    </p:spTree>
    <p:extLst>
      <p:ext uri="{BB962C8B-B14F-4D97-AF65-F5344CB8AC3E}">
        <p14:creationId xmlns:p14="http://schemas.microsoft.com/office/powerpoint/2010/main" val="1811482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618A7-A9BC-4459-A220-7C7501931863}"/>
              </a:ext>
            </a:extLst>
          </p:cNvPr>
          <p:cNvSpPr>
            <a:spLocks noGrp="1"/>
          </p:cNvSpPr>
          <p:nvPr>
            <p:ph type="title"/>
          </p:nvPr>
        </p:nvSpPr>
        <p:spPr/>
        <p:txBody>
          <a:bodyPr/>
          <a:lstStyle/>
          <a:p>
            <a:r>
              <a:rPr lang="nl-NL" dirty="0"/>
              <a:t>SVN &amp; GIT</a:t>
            </a:r>
          </a:p>
        </p:txBody>
      </p:sp>
      <p:sp>
        <p:nvSpPr>
          <p:cNvPr id="3" name="Tijdelijke aanduiding voor tekst 2">
            <a:extLst>
              <a:ext uri="{FF2B5EF4-FFF2-40B4-BE49-F238E27FC236}">
                <a16:creationId xmlns:a16="http://schemas.microsoft.com/office/drawing/2014/main" id="{5C5B348F-6FD2-437B-93D8-FBFC4408BD8E}"/>
              </a:ext>
            </a:extLst>
          </p:cNvPr>
          <p:cNvSpPr>
            <a:spLocks noGrp="1"/>
          </p:cNvSpPr>
          <p:nvPr>
            <p:ph type="body" sz="quarter" idx="10"/>
          </p:nvPr>
        </p:nvSpPr>
        <p:spPr/>
        <p:txBody>
          <a:bodyPr/>
          <a:lstStyle/>
          <a:p>
            <a:endParaRPr lang="nl-NL" dirty="0"/>
          </a:p>
        </p:txBody>
      </p:sp>
      <p:pic>
        <p:nvPicPr>
          <p:cNvPr id="5" name="Afbeelding 4" descr="Afbeelding met fles, tafel, vasthouden, voedsel&#10;&#10;Automatisch gegenereerde beschrijving">
            <a:extLst>
              <a:ext uri="{FF2B5EF4-FFF2-40B4-BE49-F238E27FC236}">
                <a16:creationId xmlns:a16="http://schemas.microsoft.com/office/drawing/2014/main" id="{49168E8F-80FD-4A68-ABC5-24E5F0F3F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327" y="1826080"/>
            <a:ext cx="4465346" cy="4203705"/>
          </a:xfrm>
          <a:prstGeom prst="rect">
            <a:avLst/>
          </a:prstGeom>
        </p:spPr>
      </p:pic>
    </p:spTree>
    <p:extLst>
      <p:ext uri="{BB962C8B-B14F-4D97-AF65-F5344CB8AC3E}">
        <p14:creationId xmlns:p14="http://schemas.microsoft.com/office/powerpoint/2010/main" val="348165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B852BC-B4BB-4049-9E10-2E7757804B15}"/>
              </a:ext>
            </a:extLst>
          </p:cNvPr>
          <p:cNvSpPr>
            <a:spLocks noGrp="1"/>
          </p:cNvSpPr>
          <p:nvPr>
            <p:ph type="title"/>
          </p:nvPr>
        </p:nvSpPr>
        <p:spPr/>
        <p:txBody>
          <a:bodyPr/>
          <a:lstStyle/>
          <a:p>
            <a:r>
              <a:rPr lang="nl-NL" dirty="0" err="1"/>
              <a:t>Branching</a:t>
            </a:r>
            <a:r>
              <a:rPr lang="nl-NL" dirty="0"/>
              <a:t> en </a:t>
            </a:r>
            <a:r>
              <a:rPr lang="nl-NL" dirty="0" err="1"/>
              <a:t>Merging</a:t>
            </a:r>
            <a:endParaRPr lang="nl-NL" dirty="0"/>
          </a:p>
        </p:txBody>
      </p:sp>
      <p:sp>
        <p:nvSpPr>
          <p:cNvPr id="3" name="Tijdelijke aanduiding voor tekst 2">
            <a:extLst>
              <a:ext uri="{FF2B5EF4-FFF2-40B4-BE49-F238E27FC236}">
                <a16:creationId xmlns:a16="http://schemas.microsoft.com/office/drawing/2014/main" id="{7DA7CF35-CCAF-4212-A5E4-58A6FE8EED31}"/>
              </a:ext>
            </a:extLst>
          </p:cNvPr>
          <p:cNvSpPr>
            <a:spLocks noGrp="1"/>
          </p:cNvSpPr>
          <p:nvPr>
            <p:ph type="body" sz="quarter" idx="10"/>
          </p:nvPr>
        </p:nvSpPr>
        <p:spPr/>
        <p:txBody>
          <a:bodyPr/>
          <a:lstStyle/>
          <a:p>
            <a:endParaRPr lang="nl-NL" dirty="0"/>
          </a:p>
        </p:txBody>
      </p:sp>
      <p:pic>
        <p:nvPicPr>
          <p:cNvPr id="5" name="Afbeelding 4" descr="Afbeelding met tekening&#10;&#10;Automatisch gegenereerde beschrijving">
            <a:extLst>
              <a:ext uri="{FF2B5EF4-FFF2-40B4-BE49-F238E27FC236}">
                <a16:creationId xmlns:a16="http://schemas.microsoft.com/office/drawing/2014/main" id="{D13E22FC-4628-40BD-94CC-EAE6086FA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98" y="1826080"/>
            <a:ext cx="8204003" cy="4203704"/>
          </a:xfrm>
          <a:prstGeom prst="rect">
            <a:avLst/>
          </a:prstGeom>
        </p:spPr>
      </p:pic>
    </p:spTree>
    <p:extLst>
      <p:ext uri="{BB962C8B-B14F-4D97-AF65-F5344CB8AC3E}">
        <p14:creationId xmlns:p14="http://schemas.microsoft.com/office/powerpoint/2010/main" val="3191918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AD0E2A-FC64-4AFF-9A74-BE76D2C1AF6C}"/>
              </a:ext>
            </a:extLst>
          </p:cNvPr>
          <p:cNvSpPr>
            <a:spLocks noGrp="1"/>
          </p:cNvSpPr>
          <p:nvPr>
            <p:ph type="title"/>
          </p:nvPr>
        </p:nvSpPr>
        <p:spPr/>
        <p:txBody>
          <a:bodyPr/>
          <a:lstStyle/>
          <a:p>
            <a:r>
              <a:rPr lang="nl-NL" dirty="0"/>
              <a:t>Na </a:t>
            </a:r>
            <a:r>
              <a:rPr lang="nl-NL" dirty="0" err="1"/>
              <a:t>und</a:t>
            </a:r>
            <a:r>
              <a:rPr lang="nl-NL" dirty="0"/>
              <a:t>?</a:t>
            </a:r>
          </a:p>
        </p:txBody>
      </p:sp>
      <p:sp>
        <p:nvSpPr>
          <p:cNvPr id="3" name="Tijdelijke aanduiding voor tekst 2">
            <a:extLst>
              <a:ext uri="{FF2B5EF4-FFF2-40B4-BE49-F238E27FC236}">
                <a16:creationId xmlns:a16="http://schemas.microsoft.com/office/drawing/2014/main" id="{D73CFCF2-11FD-49A8-911B-21FFAFDEA33E}"/>
              </a:ext>
            </a:extLst>
          </p:cNvPr>
          <p:cNvSpPr>
            <a:spLocks noGrp="1"/>
          </p:cNvSpPr>
          <p:nvPr>
            <p:ph type="body" sz="quarter" idx="10"/>
          </p:nvPr>
        </p:nvSpPr>
        <p:spPr/>
        <p:txBody>
          <a:bodyPr/>
          <a:lstStyle/>
          <a:p>
            <a:endParaRPr lang="nl-NL" dirty="0"/>
          </a:p>
        </p:txBody>
      </p:sp>
      <p:pic>
        <p:nvPicPr>
          <p:cNvPr id="5" name="Afbeelding 4" descr="Afbeelding met persoon, man, buiten, kostuum&#10;&#10;Automatisch gegenereerde beschrijving">
            <a:extLst>
              <a:ext uri="{FF2B5EF4-FFF2-40B4-BE49-F238E27FC236}">
                <a16:creationId xmlns:a16="http://schemas.microsoft.com/office/drawing/2014/main" id="{5A5A208B-4E8E-4AC5-97CD-6FD9FD6CF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085" y="1826081"/>
            <a:ext cx="8513829" cy="4203703"/>
          </a:xfrm>
          <a:prstGeom prst="rect">
            <a:avLst/>
          </a:prstGeom>
        </p:spPr>
      </p:pic>
    </p:spTree>
    <p:extLst>
      <p:ext uri="{BB962C8B-B14F-4D97-AF65-F5344CB8AC3E}">
        <p14:creationId xmlns:p14="http://schemas.microsoft.com/office/powerpoint/2010/main" val="1385823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0BA307-924C-4F93-B373-4E1BC5CE2F9D}"/>
              </a:ext>
            </a:extLst>
          </p:cNvPr>
          <p:cNvSpPr>
            <a:spLocks noGrp="1"/>
          </p:cNvSpPr>
          <p:nvPr>
            <p:ph type="title"/>
          </p:nvPr>
        </p:nvSpPr>
        <p:spPr/>
        <p:txBody>
          <a:bodyPr/>
          <a:lstStyle/>
          <a:p>
            <a:r>
              <a:rPr lang="nl-NL" dirty="0"/>
              <a:t>Oefening 1</a:t>
            </a:r>
          </a:p>
        </p:txBody>
      </p:sp>
      <p:sp>
        <p:nvSpPr>
          <p:cNvPr id="3" name="Tijdelijke aanduiding voor tekst 2">
            <a:extLst>
              <a:ext uri="{FF2B5EF4-FFF2-40B4-BE49-F238E27FC236}">
                <a16:creationId xmlns:a16="http://schemas.microsoft.com/office/drawing/2014/main" id="{5E263400-3B66-4C0B-99DA-A38990303DEC}"/>
              </a:ext>
            </a:extLst>
          </p:cNvPr>
          <p:cNvSpPr>
            <a:spLocks noGrp="1"/>
          </p:cNvSpPr>
          <p:nvPr>
            <p:ph type="body" sz="quarter" idx="10"/>
          </p:nvPr>
        </p:nvSpPr>
        <p:spPr/>
        <p:txBody>
          <a:bodyPr/>
          <a:lstStyle/>
          <a:p>
            <a:r>
              <a:rPr lang="nl-NL" dirty="0"/>
              <a:t>We hebben een Master, nu hebben we ook een </a:t>
            </a:r>
            <a:r>
              <a:rPr lang="nl-NL" dirty="0" err="1"/>
              <a:t>branch</a:t>
            </a:r>
            <a:r>
              <a:rPr lang="nl-NL" dirty="0"/>
              <a:t> nodig.</a:t>
            </a:r>
          </a:p>
          <a:p>
            <a:endParaRPr lang="nl-NL" dirty="0"/>
          </a:p>
        </p:txBody>
      </p:sp>
      <p:pic>
        <p:nvPicPr>
          <p:cNvPr id="4" name="Afbeelding 3">
            <a:extLst>
              <a:ext uri="{FF2B5EF4-FFF2-40B4-BE49-F238E27FC236}">
                <a16:creationId xmlns:a16="http://schemas.microsoft.com/office/drawing/2014/main" id="{F94788AB-3938-47FD-8C09-9499821AF035}"/>
              </a:ext>
            </a:extLst>
          </p:cNvPr>
          <p:cNvPicPr/>
          <p:nvPr/>
        </p:nvPicPr>
        <p:blipFill>
          <a:blip r:embed="rId2"/>
          <a:stretch>
            <a:fillRect/>
          </a:stretch>
        </p:blipFill>
        <p:spPr>
          <a:xfrm>
            <a:off x="3374477" y="2168371"/>
            <a:ext cx="5443046" cy="3861413"/>
          </a:xfrm>
          <a:prstGeom prst="rect">
            <a:avLst/>
          </a:prstGeom>
          <a:noFill/>
          <a:ln>
            <a:noFill/>
            <a:prstDash/>
          </a:ln>
        </p:spPr>
      </p:pic>
    </p:spTree>
    <p:extLst>
      <p:ext uri="{BB962C8B-B14F-4D97-AF65-F5344CB8AC3E}">
        <p14:creationId xmlns:p14="http://schemas.microsoft.com/office/powerpoint/2010/main" val="601818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2FA2B1-6328-4392-89A1-BBAFC3C0C09A}"/>
              </a:ext>
            </a:extLst>
          </p:cNvPr>
          <p:cNvSpPr>
            <a:spLocks noGrp="1"/>
          </p:cNvSpPr>
          <p:nvPr>
            <p:ph type="title"/>
          </p:nvPr>
        </p:nvSpPr>
        <p:spPr/>
        <p:txBody>
          <a:bodyPr/>
          <a:lstStyle/>
          <a:p>
            <a:r>
              <a:rPr lang="nl-NL" dirty="0"/>
              <a:t>My first </a:t>
            </a:r>
            <a:r>
              <a:rPr lang="nl-NL" strike="sngStrike" dirty="0"/>
              <a:t>Sony</a:t>
            </a:r>
            <a:r>
              <a:rPr lang="nl-NL" dirty="0"/>
              <a:t> </a:t>
            </a:r>
            <a:r>
              <a:rPr lang="nl-NL" dirty="0" err="1"/>
              <a:t>Branch</a:t>
            </a:r>
            <a:endParaRPr lang="nl-NL" dirty="0"/>
          </a:p>
        </p:txBody>
      </p:sp>
      <p:sp>
        <p:nvSpPr>
          <p:cNvPr id="3" name="Tijdelijke aanduiding voor tekst 2">
            <a:extLst>
              <a:ext uri="{FF2B5EF4-FFF2-40B4-BE49-F238E27FC236}">
                <a16:creationId xmlns:a16="http://schemas.microsoft.com/office/drawing/2014/main" id="{40945A56-77D8-4425-AB0B-6BAFA715C010}"/>
              </a:ext>
            </a:extLst>
          </p:cNvPr>
          <p:cNvSpPr>
            <a:spLocks noGrp="1"/>
          </p:cNvSpPr>
          <p:nvPr>
            <p:ph type="body" sz="quarter" idx="10"/>
          </p:nvPr>
        </p:nvSpPr>
        <p:spPr/>
        <p:txBody>
          <a:bodyPr/>
          <a:lstStyle/>
          <a:p>
            <a:r>
              <a:rPr lang="nl-NL" dirty="0"/>
              <a:t>Geen de </a:t>
            </a:r>
            <a:r>
              <a:rPr lang="nl-NL" dirty="0" err="1"/>
              <a:t>branch</a:t>
            </a:r>
            <a:r>
              <a:rPr lang="nl-NL" dirty="0"/>
              <a:t> nu ook een naam. (Iets van feature-01)</a:t>
            </a:r>
          </a:p>
          <a:p>
            <a:r>
              <a:rPr lang="nl-NL" dirty="0"/>
              <a:t>Voor </a:t>
            </a:r>
            <a:r>
              <a:rPr lang="nl-NL" dirty="0" err="1"/>
              <a:t>namingconventions</a:t>
            </a:r>
            <a:r>
              <a:rPr lang="nl-NL" dirty="0"/>
              <a:t> zie: </a:t>
            </a:r>
          </a:p>
          <a:p>
            <a:r>
              <a:rPr lang="nl-NL" dirty="0">
                <a:hlinkClick r:id="rId2"/>
              </a:rPr>
              <a:t>https://gist.github.com/digitaljhelms/4287848</a:t>
            </a:r>
            <a:endParaRPr lang="nl-NL" dirty="0"/>
          </a:p>
          <a:p>
            <a:r>
              <a:rPr lang="nl-NL" dirty="0">
                <a:hlinkClick r:id="rId3"/>
              </a:rPr>
              <a:t>https://deepsource.io/blog/git-branch-naming-conventions/</a:t>
            </a:r>
            <a:endParaRPr lang="nl-NL" dirty="0"/>
          </a:p>
        </p:txBody>
      </p:sp>
      <p:pic>
        <p:nvPicPr>
          <p:cNvPr id="4" name="Afbeelding 3">
            <a:extLst>
              <a:ext uri="{FF2B5EF4-FFF2-40B4-BE49-F238E27FC236}">
                <a16:creationId xmlns:a16="http://schemas.microsoft.com/office/drawing/2014/main" id="{CA28C262-563C-4E04-A487-8E06AD6BB5D9}"/>
              </a:ext>
            </a:extLst>
          </p:cNvPr>
          <p:cNvPicPr/>
          <p:nvPr/>
        </p:nvPicPr>
        <p:blipFill>
          <a:blip r:embed="rId4"/>
          <a:stretch>
            <a:fillRect/>
          </a:stretch>
        </p:blipFill>
        <p:spPr>
          <a:xfrm>
            <a:off x="3215640" y="3429000"/>
            <a:ext cx="5760720" cy="1894205"/>
          </a:xfrm>
          <a:prstGeom prst="rect">
            <a:avLst/>
          </a:prstGeom>
          <a:noFill/>
          <a:ln>
            <a:noFill/>
            <a:prstDash/>
          </a:ln>
        </p:spPr>
      </p:pic>
    </p:spTree>
    <p:extLst>
      <p:ext uri="{BB962C8B-B14F-4D97-AF65-F5344CB8AC3E}">
        <p14:creationId xmlns:p14="http://schemas.microsoft.com/office/powerpoint/2010/main" val="3711784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23C57A-F1BD-44F5-8348-1FF10ED91C09}"/>
              </a:ext>
            </a:extLst>
          </p:cNvPr>
          <p:cNvSpPr>
            <a:spLocks noGrp="1"/>
          </p:cNvSpPr>
          <p:nvPr>
            <p:ph type="title"/>
          </p:nvPr>
        </p:nvSpPr>
        <p:spPr/>
        <p:txBody>
          <a:bodyPr/>
          <a:lstStyle/>
          <a:p>
            <a:pPr algn="ctr"/>
            <a:r>
              <a:rPr lang="el-GR" dirty="0"/>
              <a:t>εὕρηκα </a:t>
            </a:r>
            <a:endParaRPr lang="nl-NL" dirty="0"/>
          </a:p>
        </p:txBody>
      </p:sp>
      <p:sp>
        <p:nvSpPr>
          <p:cNvPr id="3" name="Tijdelijke aanduiding voor tekst 2">
            <a:extLst>
              <a:ext uri="{FF2B5EF4-FFF2-40B4-BE49-F238E27FC236}">
                <a16:creationId xmlns:a16="http://schemas.microsoft.com/office/drawing/2014/main" id="{BD26FF9C-102A-487F-A55D-7A48DA072428}"/>
              </a:ext>
            </a:extLst>
          </p:cNvPr>
          <p:cNvSpPr>
            <a:spLocks noGrp="1"/>
          </p:cNvSpPr>
          <p:nvPr>
            <p:ph type="body" sz="quarter" idx="10"/>
          </p:nvPr>
        </p:nvSpPr>
        <p:spPr/>
        <p:txBody>
          <a:bodyPr/>
          <a:lstStyle/>
          <a:p>
            <a:endParaRPr lang="nl-NL" dirty="0"/>
          </a:p>
        </p:txBody>
      </p:sp>
      <p:pic>
        <p:nvPicPr>
          <p:cNvPr id="4" name="Afbeelding 3">
            <a:extLst>
              <a:ext uri="{FF2B5EF4-FFF2-40B4-BE49-F238E27FC236}">
                <a16:creationId xmlns:a16="http://schemas.microsoft.com/office/drawing/2014/main" id="{87B6349B-4685-4F9D-BD2D-B943354E85FD}"/>
              </a:ext>
            </a:extLst>
          </p:cNvPr>
          <p:cNvPicPr/>
          <p:nvPr/>
        </p:nvPicPr>
        <p:blipFill>
          <a:blip r:embed="rId2"/>
          <a:stretch>
            <a:fillRect/>
          </a:stretch>
        </p:blipFill>
        <p:spPr>
          <a:xfrm>
            <a:off x="3215640" y="2382977"/>
            <a:ext cx="5760720" cy="3089910"/>
          </a:xfrm>
          <a:prstGeom prst="rect">
            <a:avLst/>
          </a:prstGeom>
          <a:noFill/>
          <a:ln>
            <a:noFill/>
            <a:prstDash/>
          </a:ln>
        </p:spPr>
      </p:pic>
    </p:spTree>
    <p:extLst>
      <p:ext uri="{BB962C8B-B14F-4D97-AF65-F5344CB8AC3E}">
        <p14:creationId xmlns:p14="http://schemas.microsoft.com/office/powerpoint/2010/main" val="92427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D76615-6CB8-405F-871A-8492CD3CC12F}"/>
              </a:ext>
            </a:extLst>
          </p:cNvPr>
          <p:cNvSpPr>
            <a:spLocks noGrp="1"/>
          </p:cNvSpPr>
          <p:nvPr>
            <p:ph type="title"/>
          </p:nvPr>
        </p:nvSpPr>
        <p:spPr/>
        <p:txBody>
          <a:bodyPr/>
          <a:lstStyle/>
          <a:p>
            <a:pPr algn="ctr"/>
            <a:r>
              <a:rPr lang="nl-NL" dirty="0" err="1"/>
              <a:t>Add</a:t>
            </a:r>
            <a:r>
              <a:rPr lang="nl-NL" dirty="0"/>
              <a:t> file</a:t>
            </a:r>
          </a:p>
        </p:txBody>
      </p:sp>
      <p:sp>
        <p:nvSpPr>
          <p:cNvPr id="3" name="Tijdelijke aanduiding voor tekst 2">
            <a:extLst>
              <a:ext uri="{FF2B5EF4-FFF2-40B4-BE49-F238E27FC236}">
                <a16:creationId xmlns:a16="http://schemas.microsoft.com/office/drawing/2014/main" id="{2D96BD4D-B31B-4841-B444-560CF5A9E580}"/>
              </a:ext>
            </a:extLst>
          </p:cNvPr>
          <p:cNvSpPr>
            <a:spLocks noGrp="1"/>
          </p:cNvSpPr>
          <p:nvPr>
            <p:ph type="body" sz="quarter" idx="10"/>
          </p:nvPr>
        </p:nvSpPr>
        <p:spPr/>
        <p:txBody>
          <a:bodyPr/>
          <a:lstStyle/>
          <a:p>
            <a:endParaRPr lang="nl-NL" dirty="0"/>
          </a:p>
        </p:txBody>
      </p:sp>
      <p:pic>
        <p:nvPicPr>
          <p:cNvPr id="4" name="Afbeelding 3">
            <a:extLst>
              <a:ext uri="{FF2B5EF4-FFF2-40B4-BE49-F238E27FC236}">
                <a16:creationId xmlns:a16="http://schemas.microsoft.com/office/drawing/2014/main" id="{95678E03-1E7F-4EB0-8A6A-B656A652319C}"/>
              </a:ext>
            </a:extLst>
          </p:cNvPr>
          <p:cNvPicPr/>
          <p:nvPr/>
        </p:nvPicPr>
        <p:blipFill>
          <a:blip r:embed="rId3"/>
          <a:stretch>
            <a:fillRect/>
          </a:stretch>
        </p:blipFill>
        <p:spPr>
          <a:xfrm>
            <a:off x="3215640" y="1981974"/>
            <a:ext cx="5760720" cy="3891915"/>
          </a:xfrm>
          <a:prstGeom prst="rect">
            <a:avLst/>
          </a:prstGeom>
          <a:noFill/>
          <a:ln>
            <a:noFill/>
            <a:prstDash/>
          </a:ln>
        </p:spPr>
      </p:pic>
    </p:spTree>
    <p:extLst>
      <p:ext uri="{BB962C8B-B14F-4D97-AF65-F5344CB8AC3E}">
        <p14:creationId xmlns:p14="http://schemas.microsoft.com/office/powerpoint/2010/main" val="192834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ED03AC-79B5-4DF9-BB6F-1A1524321493}"/>
              </a:ext>
            </a:extLst>
          </p:cNvPr>
          <p:cNvSpPr>
            <a:spLocks noGrp="1"/>
          </p:cNvSpPr>
          <p:nvPr>
            <p:ph type="title"/>
          </p:nvPr>
        </p:nvSpPr>
        <p:spPr/>
        <p:txBody>
          <a:bodyPr/>
          <a:lstStyle/>
          <a:p>
            <a:pPr algn="ctr"/>
            <a:r>
              <a:rPr lang="nl-NL" dirty="0"/>
              <a:t>Change </a:t>
            </a:r>
            <a:r>
              <a:rPr lang="nl-NL" dirty="0" err="1"/>
              <a:t>detected</a:t>
            </a:r>
            <a:endParaRPr lang="nl-NL" dirty="0"/>
          </a:p>
        </p:txBody>
      </p:sp>
      <p:sp>
        <p:nvSpPr>
          <p:cNvPr id="3" name="Tijdelijke aanduiding voor tekst 2">
            <a:extLst>
              <a:ext uri="{FF2B5EF4-FFF2-40B4-BE49-F238E27FC236}">
                <a16:creationId xmlns:a16="http://schemas.microsoft.com/office/drawing/2014/main" id="{2347A8B3-2664-4FEC-854A-05E55B0BECA2}"/>
              </a:ext>
            </a:extLst>
          </p:cNvPr>
          <p:cNvSpPr>
            <a:spLocks noGrp="1"/>
          </p:cNvSpPr>
          <p:nvPr>
            <p:ph type="body" sz="quarter" idx="10"/>
          </p:nvPr>
        </p:nvSpPr>
        <p:spPr/>
        <p:txBody>
          <a:bodyPr/>
          <a:lstStyle/>
          <a:p>
            <a:endParaRPr lang="nl-NL" dirty="0"/>
          </a:p>
        </p:txBody>
      </p:sp>
      <p:pic>
        <p:nvPicPr>
          <p:cNvPr id="4" name="Afbeelding 3">
            <a:extLst>
              <a:ext uri="{FF2B5EF4-FFF2-40B4-BE49-F238E27FC236}">
                <a16:creationId xmlns:a16="http://schemas.microsoft.com/office/drawing/2014/main" id="{20287F6C-F4FA-4CBA-B939-76F134E5A125}"/>
              </a:ext>
            </a:extLst>
          </p:cNvPr>
          <p:cNvPicPr/>
          <p:nvPr/>
        </p:nvPicPr>
        <p:blipFill>
          <a:blip r:embed="rId3"/>
          <a:stretch>
            <a:fillRect/>
          </a:stretch>
        </p:blipFill>
        <p:spPr>
          <a:xfrm>
            <a:off x="3965359" y="1826080"/>
            <a:ext cx="4261281" cy="4203704"/>
          </a:xfrm>
          <a:prstGeom prst="rect">
            <a:avLst/>
          </a:prstGeom>
          <a:noFill/>
          <a:ln>
            <a:noFill/>
            <a:prstDash/>
          </a:ln>
        </p:spPr>
      </p:pic>
    </p:spTree>
    <p:extLst>
      <p:ext uri="{BB962C8B-B14F-4D97-AF65-F5344CB8AC3E}">
        <p14:creationId xmlns:p14="http://schemas.microsoft.com/office/powerpoint/2010/main" val="4278037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7B2D3E-3773-47D6-9A7E-3C72C07113A9}"/>
              </a:ext>
            </a:extLst>
          </p:cNvPr>
          <p:cNvSpPr>
            <a:spLocks noGrp="1"/>
          </p:cNvSpPr>
          <p:nvPr>
            <p:ph type="title"/>
          </p:nvPr>
        </p:nvSpPr>
        <p:spPr/>
        <p:txBody>
          <a:bodyPr/>
          <a:lstStyle/>
          <a:p>
            <a:r>
              <a:rPr lang="nl-NL" dirty="0"/>
              <a:t>Change </a:t>
            </a:r>
            <a:r>
              <a:rPr lang="nl-NL" dirty="0" err="1"/>
              <a:t>it</a:t>
            </a:r>
            <a:r>
              <a:rPr lang="nl-NL" dirty="0"/>
              <a:t> up</a:t>
            </a:r>
          </a:p>
        </p:txBody>
      </p:sp>
      <p:sp>
        <p:nvSpPr>
          <p:cNvPr id="3" name="Tijdelijke aanduiding voor tekst 2">
            <a:extLst>
              <a:ext uri="{FF2B5EF4-FFF2-40B4-BE49-F238E27FC236}">
                <a16:creationId xmlns:a16="http://schemas.microsoft.com/office/drawing/2014/main" id="{CB27F416-6A6F-4665-8F3B-24668352583C}"/>
              </a:ext>
            </a:extLst>
          </p:cNvPr>
          <p:cNvSpPr>
            <a:spLocks noGrp="1"/>
          </p:cNvSpPr>
          <p:nvPr>
            <p:ph type="body" sz="quarter" idx="10"/>
          </p:nvPr>
        </p:nvSpPr>
        <p:spPr/>
        <p:txBody>
          <a:bodyPr/>
          <a:lstStyle/>
          <a:p>
            <a:endParaRPr lang="nl-NL" dirty="0"/>
          </a:p>
        </p:txBody>
      </p:sp>
      <p:pic>
        <p:nvPicPr>
          <p:cNvPr id="4" name="Afbeelding 3">
            <a:extLst>
              <a:ext uri="{FF2B5EF4-FFF2-40B4-BE49-F238E27FC236}">
                <a16:creationId xmlns:a16="http://schemas.microsoft.com/office/drawing/2014/main" id="{CA025DDC-DEE5-414D-9411-DD54C2A191F6}"/>
              </a:ext>
            </a:extLst>
          </p:cNvPr>
          <p:cNvPicPr/>
          <p:nvPr/>
        </p:nvPicPr>
        <p:blipFill>
          <a:blip r:embed="rId3"/>
          <a:stretch>
            <a:fillRect/>
          </a:stretch>
        </p:blipFill>
        <p:spPr>
          <a:xfrm>
            <a:off x="3038087" y="1981974"/>
            <a:ext cx="5760720" cy="3891915"/>
          </a:xfrm>
          <a:prstGeom prst="rect">
            <a:avLst/>
          </a:prstGeom>
          <a:noFill/>
          <a:ln>
            <a:noFill/>
            <a:prstDash/>
          </a:ln>
        </p:spPr>
      </p:pic>
    </p:spTree>
    <p:extLst>
      <p:ext uri="{BB962C8B-B14F-4D97-AF65-F5344CB8AC3E}">
        <p14:creationId xmlns:p14="http://schemas.microsoft.com/office/powerpoint/2010/main" val="52398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007409-780C-4CC5-BDBF-190F70AD1FF7}"/>
              </a:ext>
            </a:extLst>
          </p:cNvPr>
          <p:cNvSpPr>
            <a:spLocks noGrp="1"/>
          </p:cNvSpPr>
          <p:nvPr>
            <p:ph type="title"/>
          </p:nvPr>
        </p:nvSpPr>
        <p:spPr/>
        <p:txBody>
          <a:bodyPr/>
          <a:lstStyle/>
          <a:p>
            <a:r>
              <a:rPr lang="nl-NL" dirty="0" err="1"/>
              <a:t>Intruder</a:t>
            </a:r>
            <a:r>
              <a:rPr lang="nl-NL" dirty="0"/>
              <a:t> alert</a:t>
            </a:r>
          </a:p>
        </p:txBody>
      </p:sp>
      <p:sp>
        <p:nvSpPr>
          <p:cNvPr id="3" name="Tijdelijke aanduiding voor tekst 2">
            <a:extLst>
              <a:ext uri="{FF2B5EF4-FFF2-40B4-BE49-F238E27FC236}">
                <a16:creationId xmlns:a16="http://schemas.microsoft.com/office/drawing/2014/main" id="{BD6AB68C-87ED-4D6C-8E2F-2C60DE261CD2}"/>
              </a:ext>
            </a:extLst>
          </p:cNvPr>
          <p:cNvSpPr>
            <a:spLocks noGrp="1"/>
          </p:cNvSpPr>
          <p:nvPr>
            <p:ph type="body" sz="quarter" idx="10"/>
          </p:nvPr>
        </p:nvSpPr>
        <p:spPr/>
        <p:txBody>
          <a:bodyPr/>
          <a:lstStyle/>
          <a:p>
            <a:endParaRPr lang="nl-NL" dirty="0"/>
          </a:p>
        </p:txBody>
      </p:sp>
      <p:pic>
        <p:nvPicPr>
          <p:cNvPr id="4" name="Afbeelding 3">
            <a:extLst>
              <a:ext uri="{FF2B5EF4-FFF2-40B4-BE49-F238E27FC236}">
                <a16:creationId xmlns:a16="http://schemas.microsoft.com/office/drawing/2014/main" id="{627C541B-8D1E-4A60-820A-920733A89748}"/>
              </a:ext>
            </a:extLst>
          </p:cNvPr>
          <p:cNvPicPr/>
          <p:nvPr/>
        </p:nvPicPr>
        <p:blipFill>
          <a:blip r:embed="rId3"/>
          <a:stretch>
            <a:fillRect/>
          </a:stretch>
        </p:blipFill>
        <p:spPr>
          <a:xfrm>
            <a:off x="3601855" y="1826080"/>
            <a:ext cx="4988289" cy="4203704"/>
          </a:xfrm>
          <a:prstGeom prst="rect">
            <a:avLst/>
          </a:prstGeom>
          <a:noFill/>
          <a:ln>
            <a:noFill/>
            <a:prstDash/>
          </a:ln>
        </p:spPr>
      </p:pic>
    </p:spTree>
    <p:extLst>
      <p:ext uri="{BB962C8B-B14F-4D97-AF65-F5344CB8AC3E}">
        <p14:creationId xmlns:p14="http://schemas.microsoft.com/office/powerpoint/2010/main" val="1771473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FE322-8DF3-4F06-AC8F-4E8149EB3B98}"/>
              </a:ext>
            </a:extLst>
          </p:cNvPr>
          <p:cNvSpPr>
            <a:spLocks noGrp="1"/>
          </p:cNvSpPr>
          <p:nvPr>
            <p:ph type="title"/>
          </p:nvPr>
        </p:nvSpPr>
        <p:spPr/>
        <p:txBody>
          <a:bodyPr/>
          <a:lstStyle/>
          <a:p>
            <a:pPr algn="ctr"/>
            <a:r>
              <a:rPr lang="en-US" dirty="0"/>
              <a:t>How I Learned to Stop Worrying and Love the GIT</a:t>
            </a:r>
            <a:endParaRPr lang="nl-NL" dirty="0"/>
          </a:p>
        </p:txBody>
      </p:sp>
      <p:sp>
        <p:nvSpPr>
          <p:cNvPr id="3" name="Tijdelijke aanduiding voor tekst 2">
            <a:extLst>
              <a:ext uri="{FF2B5EF4-FFF2-40B4-BE49-F238E27FC236}">
                <a16:creationId xmlns:a16="http://schemas.microsoft.com/office/drawing/2014/main" id="{26904D0D-E28C-467F-ACB9-628F9DDD106F}"/>
              </a:ext>
            </a:extLst>
          </p:cNvPr>
          <p:cNvSpPr>
            <a:spLocks noGrp="1"/>
          </p:cNvSpPr>
          <p:nvPr>
            <p:ph type="body" sz="quarter" idx="10"/>
          </p:nvPr>
        </p:nvSpPr>
        <p:spPr/>
        <p:txBody>
          <a:bodyPr/>
          <a:lstStyle/>
          <a:p>
            <a:endParaRPr lang="nl-NL" dirty="0"/>
          </a:p>
        </p:txBody>
      </p:sp>
      <p:pic>
        <p:nvPicPr>
          <p:cNvPr id="17" name="Afbeelding 16" descr="Afbeelding met persoon, man, vasthouden, staand&#10;&#10;Automatisch gegenereerde beschrijving">
            <a:extLst>
              <a:ext uri="{FF2B5EF4-FFF2-40B4-BE49-F238E27FC236}">
                <a16:creationId xmlns:a16="http://schemas.microsoft.com/office/drawing/2014/main" id="{2B09DB76-3258-40A3-BA1B-5793AB758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037" y="1865769"/>
            <a:ext cx="5495925" cy="4124325"/>
          </a:xfrm>
          <a:prstGeom prst="rect">
            <a:avLst/>
          </a:prstGeom>
        </p:spPr>
      </p:pic>
    </p:spTree>
    <p:extLst>
      <p:ext uri="{BB962C8B-B14F-4D97-AF65-F5344CB8AC3E}">
        <p14:creationId xmlns:p14="http://schemas.microsoft.com/office/powerpoint/2010/main" val="108546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8BAFD3-5FFA-4ACE-8D04-886CA6F4FF54}"/>
              </a:ext>
            </a:extLst>
          </p:cNvPr>
          <p:cNvSpPr>
            <a:spLocks noGrp="1"/>
          </p:cNvSpPr>
          <p:nvPr>
            <p:ph type="title"/>
          </p:nvPr>
        </p:nvSpPr>
        <p:spPr/>
        <p:txBody>
          <a:bodyPr/>
          <a:lstStyle/>
          <a:p>
            <a:pPr algn="ctr"/>
            <a:r>
              <a:rPr lang="nl-NL" dirty="0" err="1"/>
              <a:t>Upstaged</a:t>
            </a:r>
            <a:r>
              <a:rPr lang="nl-NL" dirty="0"/>
              <a:t> &amp; </a:t>
            </a:r>
            <a:r>
              <a:rPr lang="nl-NL" dirty="0" err="1"/>
              <a:t>Committed</a:t>
            </a:r>
            <a:endParaRPr lang="nl-NL" dirty="0"/>
          </a:p>
        </p:txBody>
      </p:sp>
      <p:sp>
        <p:nvSpPr>
          <p:cNvPr id="3" name="Tijdelijke aanduiding voor tekst 2">
            <a:extLst>
              <a:ext uri="{FF2B5EF4-FFF2-40B4-BE49-F238E27FC236}">
                <a16:creationId xmlns:a16="http://schemas.microsoft.com/office/drawing/2014/main" id="{65ECB6A7-988F-4CCC-B3DB-3E58F0FE9C99}"/>
              </a:ext>
            </a:extLst>
          </p:cNvPr>
          <p:cNvSpPr>
            <a:spLocks noGrp="1"/>
          </p:cNvSpPr>
          <p:nvPr>
            <p:ph type="body" sz="quarter" idx="10"/>
          </p:nvPr>
        </p:nvSpPr>
        <p:spPr/>
        <p:txBody>
          <a:bodyPr/>
          <a:lstStyle/>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p:txBody>
      </p:sp>
      <p:pic>
        <p:nvPicPr>
          <p:cNvPr id="4" name="Afbeelding 3">
            <a:extLst>
              <a:ext uri="{FF2B5EF4-FFF2-40B4-BE49-F238E27FC236}">
                <a16:creationId xmlns:a16="http://schemas.microsoft.com/office/drawing/2014/main" id="{2879DDCD-DABE-4943-9456-35810665AF5A}"/>
              </a:ext>
            </a:extLst>
          </p:cNvPr>
          <p:cNvPicPr/>
          <p:nvPr/>
        </p:nvPicPr>
        <p:blipFill>
          <a:blip r:embed="rId3"/>
          <a:stretch>
            <a:fillRect/>
          </a:stretch>
        </p:blipFill>
        <p:spPr>
          <a:xfrm>
            <a:off x="3215640" y="1826080"/>
            <a:ext cx="5760720" cy="1704340"/>
          </a:xfrm>
          <a:prstGeom prst="rect">
            <a:avLst/>
          </a:prstGeom>
          <a:noFill/>
          <a:ln>
            <a:noFill/>
            <a:prstDash/>
          </a:ln>
        </p:spPr>
      </p:pic>
      <p:pic>
        <p:nvPicPr>
          <p:cNvPr id="5" name="Afbeelding 4">
            <a:extLst>
              <a:ext uri="{FF2B5EF4-FFF2-40B4-BE49-F238E27FC236}">
                <a16:creationId xmlns:a16="http://schemas.microsoft.com/office/drawing/2014/main" id="{EA5FCD1D-3977-41DE-9416-F05BFBEF432E}"/>
              </a:ext>
            </a:extLst>
          </p:cNvPr>
          <p:cNvPicPr/>
          <p:nvPr/>
        </p:nvPicPr>
        <p:blipFill>
          <a:blip r:embed="rId4"/>
          <a:stretch>
            <a:fillRect/>
          </a:stretch>
        </p:blipFill>
        <p:spPr>
          <a:xfrm>
            <a:off x="3215640" y="4604805"/>
            <a:ext cx="5760720" cy="702310"/>
          </a:xfrm>
          <a:prstGeom prst="rect">
            <a:avLst/>
          </a:prstGeom>
          <a:noFill/>
          <a:ln>
            <a:noFill/>
            <a:prstDash/>
          </a:ln>
        </p:spPr>
      </p:pic>
    </p:spTree>
    <p:extLst>
      <p:ext uri="{BB962C8B-B14F-4D97-AF65-F5344CB8AC3E}">
        <p14:creationId xmlns:p14="http://schemas.microsoft.com/office/powerpoint/2010/main" val="33208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7DC6F7-435C-448E-A39D-35EC3714D82E}"/>
              </a:ext>
            </a:extLst>
          </p:cNvPr>
          <p:cNvSpPr>
            <a:spLocks noGrp="1"/>
          </p:cNvSpPr>
          <p:nvPr>
            <p:ph type="title"/>
          </p:nvPr>
        </p:nvSpPr>
        <p:spPr/>
        <p:txBody>
          <a:bodyPr/>
          <a:lstStyle/>
          <a:p>
            <a:r>
              <a:rPr lang="nl-NL" dirty="0" err="1"/>
              <a:t>Branch</a:t>
            </a:r>
            <a:r>
              <a:rPr lang="nl-NL" dirty="0"/>
              <a:t> out</a:t>
            </a:r>
          </a:p>
        </p:txBody>
      </p:sp>
      <p:sp>
        <p:nvSpPr>
          <p:cNvPr id="3" name="Tijdelijke aanduiding voor tekst 2">
            <a:extLst>
              <a:ext uri="{FF2B5EF4-FFF2-40B4-BE49-F238E27FC236}">
                <a16:creationId xmlns:a16="http://schemas.microsoft.com/office/drawing/2014/main" id="{86EE085F-3BFF-4455-A89A-FFF95AD562E3}"/>
              </a:ext>
            </a:extLst>
          </p:cNvPr>
          <p:cNvSpPr>
            <a:spLocks noGrp="1"/>
          </p:cNvSpPr>
          <p:nvPr>
            <p:ph type="body" sz="quarter" idx="10"/>
          </p:nvPr>
        </p:nvSpPr>
        <p:spPr/>
        <p:txBody>
          <a:bodyPr/>
          <a:lstStyle/>
          <a:p>
            <a:endParaRPr lang="nl-NL" dirty="0"/>
          </a:p>
        </p:txBody>
      </p:sp>
      <p:pic>
        <p:nvPicPr>
          <p:cNvPr id="4" name="Afbeelding 3">
            <a:extLst>
              <a:ext uri="{FF2B5EF4-FFF2-40B4-BE49-F238E27FC236}">
                <a16:creationId xmlns:a16="http://schemas.microsoft.com/office/drawing/2014/main" id="{6C238CB0-526C-4335-8D1D-9972018C1111}"/>
              </a:ext>
            </a:extLst>
          </p:cNvPr>
          <p:cNvPicPr/>
          <p:nvPr/>
        </p:nvPicPr>
        <p:blipFill>
          <a:blip r:embed="rId3"/>
          <a:stretch>
            <a:fillRect/>
          </a:stretch>
        </p:blipFill>
        <p:spPr>
          <a:xfrm>
            <a:off x="3813920" y="1826080"/>
            <a:ext cx="4564159" cy="4203704"/>
          </a:xfrm>
          <a:prstGeom prst="rect">
            <a:avLst/>
          </a:prstGeom>
          <a:noFill/>
          <a:ln>
            <a:noFill/>
            <a:prstDash/>
          </a:ln>
        </p:spPr>
      </p:pic>
    </p:spTree>
    <p:extLst>
      <p:ext uri="{BB962C8B-B14F-4D97-AF65-F5344CB8AC3E}">
        <p14:creationId xmlns:p14="http://schemas.microsoft.com/office/powerpoint/2010/main" val="4287213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7A148B-5EAA-4891-A514-6160510198EE}"/>
              </a:ext>
            </a:extLst>
          </p:cNvPr>
          <p:cNvSpPr>
            <a:spLocks noGrp="1"/>
          </p:cNvSpPr>
          <p:nvPr>
            <p:ph type="title"/>
          </p:nvPr>
        </p:nvSpPr>
        <p:spPr/>
        <p:txBody>
          <a:bodyPr/>
          <a:lstStyle/>
          <a:p>
            <a:r>
              <a:rPr lang="nl-NL" dirty="0"/>
              <a:t>Change is a-</a:t>
            </a:r>
            <a:r>
              <a:rPr lang="nl-NL" dirty="0" err="1"/>
              <a:t>coming</a:t>
            </a:r>
            <a:endParaRPr lang="nl-NL" dirty="0"/>
          </a:p>
        </p:txBody>
      </p:sp>
      <p:sp>
        <p:nvSpPr>
          <p:cNvPr id="3" name="Tijdelijke aanduiding voor tekst 2">
            <a:extLst>
              <a:ext uri="{FF2B5EF4-FFF2-40B4-BE49-F238E27FC236}">
                <a16:creationId xmlns:a16="http://schemas.microsoft.com/office/drawing/2014/main" id="{E504D953-4D2F-4164-9D5E-FE5BD9FDA203}"/>
              </a:ext>
            </a:extLst>
          </p:cNvPr>
          <p:cNvSpPr>
            <a:spLocks noGrp="1"/>
          </p:cNvSpPr>
          <p:nvPr>
            <p:ph type="body" sz="quarter" idx="10"/>
          </p:nvPr>
        </p:nvSpPr>
        <p:spPr/>
        <p:txBody>
          <a:bodyPr/>
          <a:lstStyle/>
          <a:p>
            <a:r>
              <a:rPr lang="nl-NL" dirty="0"/>
              <a:t> </a:t>
            </a:r>
          </a:p>
        </p:txBody>
      </p:sp>
      <p:pic>
        <p:nvPicPr>
          <p:cNvPr id="7" name="Afbeelding 6" descr="Afbeelding met gebouw, steen, oud, voorzijde&#10;&#10;Automatisch gegenereerde beschrijving">
            <a:extLst>
              <a:ext uri="{FF2B5EF4-FFF2-40B4-BE49-F238E27FC236}">
                <a16:creationId xmlns:a16="http://schemas.microsoft.com/office/drawing/2014/main" id="{36C1E1A1-A1A8-474B-9D6A-0A5D80617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254" y="1690692"/>
            <a:ext cx="3086101" cy="3810000"/>
          </a:xfrm>
          <a:prstGeom prst="rect">
            <a:avLst/>
          </a:prstGeom>
        </p:spPr>
      </p:pic>
      <p:pic>
        <p:nvPicPr>
          <p:cNvPr id="11" name="Afbeelding 10" descr="Afbeelding met persoon, binnen, tafel, venster&#10;&#10;Automatisch gegenereerde beschrijving">
            <a:extLst>
              <a:ext uri="{FF2B5EF4-FFF2-40B4-BE49-F238E27FC236}">
                <a16:creationId xmlns:a16="http://schemas.microsoft.com/office/drawing/2014/main" id="{37E4A1D5-27F6-41C7-9874-ADB7EA567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248" y="1690692"/>
            <a:ext cx="2857500" cy="3810000"/>
          </a:xfrm>
          <a:prstGeom prst="rect">
            <a:avLst/>
          </a:prstGeom>
        </p:spPr>
      </p:pic>
      <p:sp>
        <p:nvSpPr>
          <p:cNvPr id="12" name="Tekstvak 11">
            <a:extLst>
              <a:ext uri="{FF2B5EF4-FFF2-40B4-BE49-F238E27FC236}">
                <a16:creationId xmlns:a16="http://schemas.microsoft.com/office/drawing/2014/main" id="{1958FA0E-5EC7-4A11-9F40-CBB39363C88E}"/>
              </a:ext>
            </a:extLst>
          </p:cNvPr>
          <p:cNvSpPr txBox="1"/>
          <p:nvPr/>
        </p:nvSpPr>
        <p:spPr>
          <a:xfrm>
            <a:off x="5521910" y="2955794"/>
            <a:ext cx="905523" cy="473206"/>
          </a:xfrm>
          <a:prstGeom prst="rect">
            <a:avLst/>
          </a:prstGeom>
          <a:noFill/>
        </p:spPr>
        <p:txBody>
          <a:bodyPr wrap="square" rtlCol="0">
            <a:spAutoFit/>
          </a:bodyPr>
          <a:lstStyle/>
          <a:p>
            <a:r>
              <a:rPr lang="nl-NL" sz="2475" dirty="0" err="1">
                <a:solidFill>
                  <a:srgbClr val="00A0DE"/>
                </a:solidFill>
                <a:latin typeface="Arial" panose="020B0604020202020204" pitchFamily="34" charset="0"/>
                <a:ea typeface="+mj-ea"/>
                <a:cs typeface="Arial" panose="020B0604020202020204" pitchFamily="34" charset="0"/>
              </a:rPr>
              <a:t>Fight</a:t>
            </a:r>
            <a:endParaRPr lang="nl-NL" sz="2475" dirty="0">
              <a:solidFill>
                <a:srgbClr val="00A0DE"/>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20144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E30C82-2740-48B7-BF49-AA2D99592930}"/>
              </a:ext>
            </a:extLst>
          </p:cNvPr>
          <p:cNvSpPr>
            <a:spLocks noGrp="1"/>
          </p:cNvSpPr>
          <p:nvPr>
            <p:ph type="title"/>
          </p:nvPr>
        </p:nvSpPr>
        <p:spPr/>
        <p:txBody>
          <a:bodyPr/>
          <a:lstStyle/>
          <a:p>
            <a:r>
              <a:rPr lang="nl-NL" dirty="0" err="1"/>
              <a:t>Need</a:t>
            </a:r>
            <a:r>
              <a:rPr lang="nl-NL" dirty="0"/>
              <a:t> commitment</a:t>
            </a:r>
          </a:p>
        </p:txBody>
      </p:sp>
      <p:sp>
        <p:nvSpPr>
          <p:cNvPr id="3" name="Tijdelijke aanduiding voor tekst 2">
            <a:extLst>
              <a:ext uri="{FF2B5EF4-FFF2-40B4-BE49-F238E27FC236}">
                <a16:creationId xmlns:a16="http://schemas.microsoft.com/office/drawing/2014/main" id="{7853C6EA-78E3-472C-AB7E-B7FC926B147A}"/>
              </a:ext>
            </a:extLst>
          </p:cNvPr>
          <p:cNvSpPr>
            <a:spLocks noGrp="1"/>
          </p:cNvSpPr>
          <p:nvPr>
            <p:ph type="body" sz="quarter" idx="10"/>
          </p:nvPr>
        </p:nvSpPr>
        <p:spPr/>
        <p:txBody>
          <a:bodyPr/>
          <a:lstStyle/>
          <a:p>
            <a:endParaRPr lang="nl-NL"/>
          </a:p>
        </p:txBody>
      </p:sp>
      <p:pic>
        <p:nvPicPr>
          <p:cNvPr id="4" name="Afbeelding 3">
            <a:extLst>
              <a:ext uri="{FF2B5EF4-FFF2-40B4-BE49-F238E27FC236}">
                <a16:creationId xmlns:a16="http://schemas.microsoft.com/office/drawing/2014/main" id="{0C0DBABC-5FDA-4666-ABB7-EADA054A1403}"/>
              </a:ext>
            </a:extLst>
          </p:cNvPr>
          <p:cNvPicPr/>
          <p:nvPr/>
        </p:nvPicPr>
        <p:blipFill>
          <a:blip r:embed="rId3"/>
          <a:stretch>
            <a:fillRect/>
          </a:stretch>
        </p:blipFill>
        <p:spPr>
          <a:xfrm>
            <a:off x="2779672" y="2213590"/>
            <a:ext cx="6632655" cy="3428683"/>
          </a:xfrm>
          <a:prstGeom prst="rect">
            <a:avLst/>
          </a:prstGeom>
          <a:noFill/>
          <a:ln>
            <a:noFill/>
            <a:prstDash/>
          </a:ln>
        </p:spPr>
      </p:pic>
    </p:spTree>
    <p:extLst>
      <p:ext uri="{BB962C8B-B14F-4D97-AF65-F5344CB8AC3E}">
        <p14:creationId xmlns:p14="http://schemas.microsoft.com/office/powerpoint/2010/main" val="3536049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BB2949-6BFE-4045-A969-CF3851C47CD5}"/>
              </a:ext>
            </a:extLst>
          </p:cNvPr>
          <p:cNvSpPr>
            <a:spLocks noGrp="1"/>
          </p:cNvSpPr>
          <p:nvPr>
            <p:ph type="title"/>
          </p:nvPr>
        </p:nvSpPr>
        <p:spPr/>
        <p:txBody>
          <a:bodyPr/>
          <a:lstStyle/>
          <a:p>
            <a:r>
              <a:rPr lang="nl-NL" dirty="0"/>
              <a:t>Time </a:t>
            </a:r>
            <a:r>
              <a:rPr lang="nl-NL" dirty="0" err="1"/>
              <a:t>to</a:t>
            </a:r>
            <a:r>
              <a:rPr lang="nl-NL" dirty="0"/>
              <a:t> </a:t>
            </a:r>
            <a:r>
              <a:rPr lang="nl-NL" dirty="0" err="1"/>
              <a:t>merge</a:t>
            </a:r>
            <a:endParaRPr lang="nl-NL" dirty="0"/>
          </a:p>
        </p:txBody>
      </p:sp>
      <p:sp>
        <p:nvSpPr>
          <p:cNvPr id="3" name="Tijdelijke aanduiding voor tekst 2">
            <a:extLst>
              <a:ext uri="{FF2B5EF4-FFF2-40B4-BE49-F238E27FC236}">
                <a16:creationId xmlns:a16="http://schemas.microsoft.com/office/drawing/2014/main" id="{154E8573-8066-4138-8798-6439F6AA2E77}"/>
              </a:ext>
            </a:extLst>
          </p:cNvPr>
          <p:cNvSpPr>
            <a:spLocks noGrp="1"/>
          </p:cNvSpPr>
          <p:nvPr>
            <p:ph type="body" sz="quarter" idx="10"/>
          </p:nvPr>
        </p:nvSpPr>
        <p:spPr/>
        <p:txBody>
          <a:bodyPr/>
          <a:lstStyle/>
          <a:p>
            <a:endParaRPr lang="nl-NL" dirty="0"/>
          </a:p>
        </p:txBody>
      </p:sp>
      <p:pic>
        <p:nvPicPr>
          <p:cNvPr id="5" name="Afbeelding 4">
            <a:extLst>
              <a:ext uri="{FF2B5EF4-FFF2-40B4-BE49-F238E27FC236}">
                <a16:creationId xmlns:a16="http://schemas.microsoft.com/office/drawing/2014/main" id="{F7DEA73B-90B2-4495-8299-29E79615891A}"/>
              </a:ext>
            </a:extLst>
          </p:cNvPr>
          <p:cNvPicPr/>
          <p:nvPr/>
        </p:nvPicPr>
        <p:blipFill>
          <a:blip r:embed="rId3"/>
          <a:stretch>
            <a:fillRect/>
          </a:stretch>
        </p:blipFill>
        <p:spPr>
          <a:xfrm>
            <a:off x="3215640" y="1921155"/>
            <a:ext cx="5760720" cy="1240155"/>
          </a:xfrm>
          <a:prstGeom prst="rect">
            <a:avLst/>
          </a:prstGeom>
          <a:noFill/>
          <a:ln>
            <a:noFill/>
            <a:prstDash/>
          </a:ln>
        </p:spPr>
      </p:pic>
      <p:pic>
        <p:nvPicPr>
          <p:cNvPr id="6" name="Afbeelding 5">
            <a:extLst>
              <a:ext uri="{FF2B5EF4-FFF2-40B4-BE49-F238E27FC236}">
                <a16:creationId xmlns:a16="http://schemas.microsoft.com/office/drawing/2014/main" id="{812EC368-A2CD-483F-A6D6-06D568DB3B8C}"/>
              </a:ext>
            </a:extLst>
          </p:cNvPr>
          <p:cNvPicPr/>
          <p:nvPr/>
        </p:nvPicPr>
        <p:blipFill>
          <a:blip r:embed="rId4"/>
          <a:stretch>
            <a:fillRect/>
          </a:stretch>
        </p:blipFill>
        <p:spPr>
          <a:xfrm>
            <a:off x="3041563" y="3296698"/>
            <a:ext cx="6108873" cy="2536793"/>
          </a:xfrm>
          <a:prstGeom prst="rect">
            <a:avLst/>
          </a:prstGeom>
          <a:noFill/>
          <a:ln>
            <a:noFill/>
            <a:prstDash/>
          </a:ln>
        </p:spPr>
      </p:pic>
    </p:spTree>
    <p:extLst>
      <p:ext uri="{BB962C8B-B14F-4D97-AF65-F5344CB8AC3E}">
        <p14:creationId xmlns:p14="http://schemas.microsoft.com/office/powerpoint/2010/main" val="3351437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1B038D-17E4-4106-8F4A-53A69FE5B5C3}"/>
              </a:ext>
            </a:extLst>
          </p:cNvPr>
          <p:cNvSpPr>
            <a:spLocks noGrp="1"/>
          </p:cNvSpPr>
          <p:nvPr>
            <p:ph type="title"/>
          </p:nvPr>
        </p:nvSpPr>
        <p:spPr/>
        <p:txBody>
          <a:bodyPr/>
          <a:lstStyle/>
          <a:p>
            <a:r>
              <a:rPr lang="nl-NL" dirty="0"/>
              <a:t>We are as </a:t>
            </a:r>
            <a:r>
              <a:rPr lang="nl-NL" dirty="0" err="1"/>
              <a:t>one</a:t>
            </a:r>
            <a:endParaRPr lang="nl-NL" dirty="0"/>
          </a:p>
        </p:txBody>
      </p:sp>
      <p:sp>
        <p:nvSpPr>
          <p:cNvPr id="3" name="Tijdelijke aanduiding voor tekst 2">
            <a:extLst>
              <a:ext uri="{FF2B5EF4-FFF2-40B4-BE49-F238E27FC236}">
                <a16:creationId xmlns:a16="http://schemas.microsoft.com/office/drawing/2014/main" id="{C1AF25DF-87F5-496D-993C-335D315C0DCA}"/>
              </a:ext>
            </a:extLst>
          </p:cNvPr>
          <p:cNvSpPr>
            <a:spLocks noGrp="1"/>
          </p:cNvSpPr>
          <p:nvPr>
            <p:ph type="body" sz="quarter" idx="10"/>
          </p:nvPr>
        </p:nvSpPr>
        <p:spPr/>
        <p:txBody>
          <a:bodyPr/>
          <a:lstStyle/>
          <a:p>
            <a:endParaRPr lang="nl-NL"/>
          </a:p>
        </p:txBody>
      </p:sp>
      <p:pic>
        <p:nvPicPr>
          <p:cNvPr id="4" name="Afbeelding 3">
            <a:extLst>
              <a:ext uri="{FF2B5EF4-FFF2-40B4-BE49-F238E27FC236}">
                <a16:creationId xmlns:a16="http://schemas.microsoft.com/office/drawing/2014/main" id="{9127D414-DE59-4D87-B38B-5D2EE9FEF831}"/>
              </a:ext>
            </a:extLst>
          </p:cNvPr>
          <p:cNvPicPr/>
          <p:nvPr/>
        </p:nvPicPr>
        <p:blipFill>
          <a:blip r:embed="rId3"/>
          <a:stretch>
            <a:fillRect/>
          </a:stretch>
        </p:blipFill>
        <p:spPr>
          <a:xfrm>
            <a:off x="2296357" y="2348125"/>
            <a:ext cx="7599286" cy="3182664"/>
          </a:xfrm>
          <a:prstGeom prst="rect">
            <a:avLst/>
          </a:prstGeom>
          <a:noFill/>
          <a:ln>
            <a:noFill/>
            <a:prstDash/>
          </a:ln>
        </p:spPr>
      </p:pic>
    </p:spTree>
    <p:extLst>
      <p:ext uri="{BB962C8B-B14F-4D97-AF65-F5344CB8AC3E}">
        <p14:creationId xmlns:p14="http://schemas.microsoft.com/office/powerpoint/2010/main" val="262137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CBFB9-7EED-47FF-A034-ABF9B204C0BD}"/>
              </a:ext>
            </a:extLst>
          </p:cNvPr>
          <p:cNvSpPr>
            <a:spLocks noGrp="1"/>
          </p:cNvSpPr>
          <p:nvPr>
            <p:ph type="title"/>
          </p:nvPr>
        </p:nvSpPr>
        <p:spPr/>
        <p:txBody>
          <a:bodyPr/>
          <a:lstStyle/>
          <a:p>
            <a:r>
              <a:rPr lang="nl-NL" dirty="0"/>
              <a:t>Push </a:t>
            </a:r>
            <a:r>
              <a:rPr lang="nl-NL" dirty="0" err="1"/>
              <a:t>it</a:t>
            </a:r>
            <a:r>
              <a:rPr lang="nl-NL" dirty="0"/>
              <a:t> baby</a:t>
            </a:r>
          </a:p>
        </p:txBody>
      </p:sp>
      <p:sp>
        <p:nvSpPr>
          <p:cNvPr id="3" name="Tijdelijke aanduiding voor tekst 2">
            <a:extLst>
              <a:ext uri="{FF2B5EF4-FFF2-40B4-BE49-F238E27FC236}">
                <a16:creationId xmlns:a16="http://schemas.microsoft.com/office/drawing/2014/main" id="{14AAB8AC-BCB6-4A17-AF43-D7BE25404D73}"/>
              </a:ext>
            </a:extLst>
          </p:cNvPr>
          <p:cNvSpPr>
            <a:spLocks noGrp="1"/>
          </p:cNvSpPr>
          <p:nvPr>
            <p:ph type="body" sz="quarter" idx="10"/>
          </p:nvPr>
        </p:nvSpPr>
        <p:spPr/>
        <p:txBody>
          <a:bodyPr/>
          <a:lstStyle/>
          <a:p>
            <a:endParaRPr lang="nl-NL" dirty="0"/>
          </a:p>
        </p:txBody>
      </p:sp>
      <p:pic>
        <p:nvPicPr>
          <p:cNvPr id="5" name="Afbeelding 4" descr="Afbeelding met persoon, binnen, zitten, vrouw&#10;&#10;Automatisch gegenereerde beschrijving">
            <a:extLst>
              <a:ext uri="{FF2B5EF4-FFF2-40B4-BE49-F238E27FC236}">
                <a16:creationId xmlns:a16="http://schemas.microsoft.com/office/drawing/2014/main" id="{788F7255-2367-469F-A1D5-9D4D016E9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401" y="1814709"/>
            <a:ext cx="2840347" cy="4215075"/>
          </a:xfrm>
          <a:prstGeom prst="rect">
            <a:avLst/>
          </a:prstGeom>
        </p:spPr>
      </p:pic>
      <p:pic>
        <p:nvPicPr>
          <p:cNvPr id="6" name="Afbeelding 5">
            <a:extLst>
              <a:ext uri="{FF2B5EF4-FFF2-40B4-BE49-F238E27FC236}">
                <a16:creationId xmlns:a16="http://schemas.microsoft.com/office/drawing/2014/main" id="{BBBB79AD-5CF0-41EA-85BE-52105CAEFCB8}"/>
              </a:ext>
            </a:extLst>
          </p:cNvPr>
          <p:cNvPicPr/>
          <p:nvPr/>
        </p:nvPicPr>
        <p:blipFill>
          <a:blip r:embed="rId4"/>
          <a:stretch>
            <a:fillRect/>
          </a:stretch>
        </p:blipFill>
        <p:spPr>
          <a:xfrm>
            <a:off x="5129872" y="1814709"/>
            <a:ext cx="5547804" cy="2124483"/>
          </a:xfrm>
          <a:prstGeom prst="rect">
            <a:avLst/>
          </a:prstGeom>
          <a:noFill/>
          <a:ln>
            <a:noFill/>
            <a:prstDash/>
          </a:ln>
        </p:spPr>
      </p:pic>
      <p:pic>
        <p:nvPicPr>
          <p:cNvPr id="7" name="Afbeelding 6" descr="Afbeelding met persoon, binnen, foto, zitten&#10;&#10;Automatisch gegenereerde beschrijving">
            <a:extLst>
              <a:ext uri="{FF2B5EF4-FFF2-40B4-BE49-F238E27FC236}">
                <a16:creationId xmlns:a16="http://schemas.microsoft.com/office/drawing/2014/main" id="{C239AFF9-9FAA-4A00-88FA-7C19AA6AC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857" y="4012571"/>
            <a:ext cx="1943833" cy="1943833"/>
          </a:xfrm>
          <a:prstGeom prst="rect">
            <a:avLst/>
          </a:prstGeom>
        </p:spPr>
      </p:pic>
    </p:spTree>
    <p:extLst>
      <p:ext uri="{BB962C8B-B14F-4D97-AF65-F5344CB8AC3E}">
        <p14:creationId xmlns:p14="http://schemas.microsoft.com/office/powerpoint/2010/main" val="133425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A0270-2195-4C67-A9C1-C362362D028A}"/>
              </a:ext>
            </a:extLst>
          </p:cNvPr>
          <p:cNvSpPr>
            <a:spLocks noGrp="1"/>
          </p:cNvSpPr>
          <p:nvPr>
            <p:ph type="title"/>
          </p:nvPr>
        </p:nvSpPr>
        <p:spPr/>
        <p:txBody>
          <a:bodyPr/>
          <a:lstStyle/>
          <a:p>
            <a:r>
              <a:rPr lang="nl-NL" dirty="0"/>
              <a:t>We have a winner</a:t>
            </a:r>
          </a:p>
        </p:txBody>
      </p:sp>
      <p:sp>
        <p:nvSpPr>
          <p:cNvPr id="3" name="Tijdelijke aanduiding voor tekst 2">
            <a:extLst>
              <a:ext uri="{FF2B5EF4-FFF2-40B4-BE49-F238E27FC236}">
                <a16:creationId xmlns:a16="http://schemas.microsoft.com/office/drawing/2014/main" id="{4A4CE33D-6A46-406E-A971-65804A0D99BD}"/>
              </a:ext>
            </a:extLst>
          </p:cNvPr>
          <p:cNvSpPr>
            <a:spLocks noGrp="1"/>
          </p:cNvSpPr>
          <p:nvPr>
            <p:ph type="body" sz="quarter" idx="10"/>
          </p:nvPr>
        </p:nvSpPr>
        <p:spPr/>
        <p:txBody>
          <a:bodyPr/>
          <a:lstStyle/>
          <a:p>
            <a:endParaRPr lang="nl-NL" dirty="0"/>
          </a:p>
        </p:txBody>
      </p:sp>
      <p:pic>
        <p:nvPicPr>
          <p:cNvPr id="6" name="Afbeelding 5">
            <a:extLst>
              <a:ext uri="{FF2B5EF4-FFF2-40B4-BE49-F238E27FC236}">
                <a16:creationId xmlns:a16="http://schemas.microsoft.com/office/drawing/2014/main" id="{FF5C38D0-DBED-4C86-97D6-88D7D44C136C}"/>
              </a:ext>
            </a:extLst>
          </p:cNvPr>
          <p:cNvPicPr/>
          <p:nvPr/>
        </p:nvPicPr>
        <p:blipFill>
          <a:blip r:embed="rId3"/>
          <a:stretch>
            <a:fillRect/>
          </a:stretch>
        </p:blipFill>
        <p:spPr>
          <a:xfrm>
            <a:off x="2659824" y="2371650"/>
            <a:ext cx="6872352" cy="3112564"/>
          </a:xfrm>
          <a:prstGeom prst="rect">
            <a:avLst/>
          </a:prstGeom>
          <a:noFill/>
          <a:ln>
            <a:noFill/>
            <a:prstDash/>
          </a:ln>
        </p:spPr>
      </p:pic>
    </p:spTree>
    <p:extLst>
      <p:ext uri="{BB962C8B-B14F-4D97-AF65-F5344CB8AC3E}">
        <p14:creationId xmlns:p14="http://schemas.microsoft.com/office/powerpoint/2010/main" val="3321231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4916FE-BB70-41C3-B617-7A95D8DF4B08}"/>
              </a:ext>
            </a:extLst>
          </p:cNvPr>
          <p:cNvSpPr>
            <a:spLocks noGrp="1"/>
          </p:cNvSpPr>
          <p:nvPr>
            <p:ph type="title"/>
          </p:nvPr>
        </p:nvSpPr>
        <p:spPr/>
        <p:txBody>
          <a:bodyPr/>
          <a:lstStyle/>
          <a:p>
            <a:r>
              <a:rPr lang="nl-NL" dirty="0"/>
              <a:t>Oefening 2: Electric </a:t>
            </a:r>
            <a:r>
              <a:rPr lang="nl-NL" dirty="0" err="1"/>
              <a:t>Boogaloo</a:t>
            </a:r>
            <a:endParaRPr lang="nl-NL" dirty="0"/>
          </a:p>
        </p:txBody>
      </p:sp>
      <p:sp>
        <p:nvSpPr>
          <p:cNvPr id="3" name="Tijdelijke aanduiding voor tekst 2">
            <a:extLst>
              <a:ext uri="{FF2B5EF4-FFF2-40B4-BE49-F238E27FC236}">
                <a16:creationId xmlns:a16="http://schemas.microsoft.com/office/drawing/2014/main" id="{B9536B61-73A5-40EA-BED9-8D7F9092FF3E}"/>
              </a:ext>
            </a:extLst>
          </p:cNvPr>
          <p:cNvSpPr>
            <a:spLocks noGrp="1"/>
          </p:cNvSpPr>
          <p:nvPr>
            <p:ph type="body" sz="quarter" idx="10"/>
          </p:nvPr>
        </p:nvSpPr>
        <p:spPr/>
        <p:txBody>
          <a:bodyPr/>
          <a:lstStyle/>
          <a:p>
            <a:endParaRPr lang="nl-NL" dirty="0"/>
          </a:p>
          <a:p>
            <a:endParaRPr lang="nl-NL" dirty="0"/>
          </a:p>
          <a:p>
            <a:endParaRPr lang="nl-NL" dirty="0"/>
          </a:p>
          <a:p>
            <a:endParaRPr lang="nl-NL" dirty="0"/>
          </a:p>
          <a:p>
            <a:r>
              <a:rPr lang="nl-NL" dirty="0"/>
              <a:t>Na verloop van tijd blijkt dat de gegevens in de eerste file niet meer nodig zijn,</a:t>
            </a:r>
          </a:p>
          <a:p>
            <a:r>
              <a:rPr lang="nl-NL" dirty="0"/>
              <a:t>De maken we een nieuwe </a:t>
            </a:r>
            <a:r>
              <a:rPr lang="nl-NL" dirty="0" err="1"/>
              <a:t>branch</a:t>
            </a:r>
            <a:r>
              <a:rPr lang="nl-NL" dirty="0"/>
              <a:t> aan, daarin verwijderen we de eerste file, dan checken we of we daar tevreden mee zijn en dan </a:t>
            </a:r>
            <a:r>
              <a:rPr lang="nl-NL" dirty="0" err="1"/>
              <a:t>mergen</a:t>
            </a:r>
            <a:r>
              <a:rPr lang="nl-NL" dirty="0"/>
              <a:t> we de aanpassing naar de master en pushen we de master naar de remote </a:t>
            </a:r>
            <a:r>
              <a:rPr lang="nl-NL" dirty="0" err="1"/>
              <a:t>origin</a:t>
            </a:r>
            <a:r>
              <a:rPr lang="nl-NL" dirty="0"/>
              <a:t>.</a:t>
            </a:r>
          </a:p>
          <a:p>
            <a:endParaRPr lang="nl-NL" dirty="0"/>
          </a:p>
          <a:p>
            <a:endParaRPr lang="nl-NL" dirty="0"/>
          </a:p>
          <a:p>
            <a:pPr marL="0" indent="0" algn="ctr">
              <a:buNone/>
            </a:pPr>
            <a:r>
              <a:rPr lang="nl-NL" dirty="0"/>
              <a:t>(Dit moeten jullie zelf doen)</a:t>
            </a:r>
          </a:p>
          <a:p>
            <a:endParaRPr lang="nl-NL" dirty="0"/>
          </a:p>
          <a:p>
            <a:endParaRPr lang="nl-NL" dirty="0"/>
          </a:p>
        </p:txBody>
      </p:sp>
    </p:spTree>
    <p:extLst>
      <p:ext uri="{BB962C8B-B14F-4D97-AF65-F5344CB8AC3E}">
        <p14:creationId xmlns:p14="http://schemas.microsoft.com/office/powerpoint/2010/main" val="19687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A809BD-A9BB-4BF5-A6BE-7800AF27D6DD}"/>
              </a:ext>
            </a:extLst>
          </p:cNvPr>
          <p:cNvSpPr>
            <a:spLocks noGrp="1"/>
          </p:cNvSpPr>
          <p:nvPr>
            <p:ph type="title"/>
          </p:nvPr>
        </p:nvSpPr>
        <p:spPr/>
        <p:txBody>
          <a:bodyPr/>
          <a:lstStyle/>
          <a:p>
            <a:r>
              <a:rPr lang="nl-NL" dirty="0"/>
              <a:t>Resultaat</a:t>
            </a:r>
          </a:p>
        </p:txBody>
      </p:sp>
      <p:sp>
        <p:nvSpPr>
          <p:cNvPr id="3" name="Tijdelijke aanduiding voor tekst 2">
            <a:extLst>
              <a:ext uri="{FF2B5EF4-FFF2-40B4-BE49-F238E27FC236}">
                <a16:creationId xmlns:a16="http://schemas.microsoft.com/office/drawing/2014/main" id="{69A26631-50A0-43DB-B672-20549E668A82}"/>
              </a:ext>
            </a:extLst>
          </p:cNvPr>
          <p:cNvSpPr>
            <a:spLocks noGrp="1"/>
          </p:cNvSpPr>
          <p:nvPr>
            <p:ph type="body" sz="quarter" idx="10"/>
          </p:nvPr>
        </p:nvSpPr>
        <p:spPr/>
        <p:txBody>
          <a:bodyPr/>
          <a:lstStyle/>
          <a:p>
            <a:endParaRPr lang="nl-NL"/>
          </a:p>
        </p:txBody>
      </p:sp>
      <p:pic>
        <p:nvPicPr>
          <p:cNvPr id="4" name="Afbeelding 3">
            <a:extLst>
              <a:ext uri="{FF2B5EF4-FFF2-40B4-BE49-F238E27FC236}">
                <a16:creationId xmlns:a16="http://schemas.microsoft.com/office/drawing/2014/main" id="{8867C997-ACA8-4549-85EC-DF83C27FD6CB}"/>
              </a:ext>
            </a:extLst>
          </p:cNvPr>
          <p:cNvPicPr/>
          <p:nvPr/>
        </p:nvPicPr>
        <p:blipFill>
          <a:blip r:embed="rId2"/>
          <a:stretch>
            <a:fillRect/>
          </a:stretch>
        </p:blipFill>
        <p:spPr>
          <a:xfrm>
            <a:off x="2146398" y="2261436"/>
            <a:ext cx="7899203" cy="3332991"/>
          </a:xfrm>
          <a:prstGeom prst="rect">
            <a:avLst/>
          </a:prstGeom>
          <a:noFill/>
          <a:ln>
            <a:noFill/>
            <a:prstDash/>
          </a:ln>
        </p:spPr>
      </p:pic>
    </p:spTree>
    <p:extLst>
      <p:ext uri="{BB962C8B-B14F-4D97-AF65-F5344CB8AC3E}">
        <p14:creationId xmlns:p14="http://schemas.microsoft.com/office/powerpoint/2010/main" val="172603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62D19B-CB49-4575-8D39-700F4ACBCAAF}"/>
              </a:ext>
            </a:extLst>
          </p:cNvPr>
          <p:cNvSpPr>
            <a:spLocks noGrp="1"/>
          </p:cNvSpPr>
          <p:nvPr>
            <p:ph type="title"/>
          </p:nvPr>
        </p:nvSpPr>
        <p:spPr/>
        <p:txBody>
          <a:bodyPr/>
          <a:lstStyle/>
          <a:p>
            <a:r>
              <a:rPr lang="nl-NL" dirty="0"/>
              <a:t>Wat is versie beheer?</a:t>
            </a:r>
          </a:p>
        </p:txBody>
      </p:sp>
      <p:sp>
        <p:nvSpPr>
          <p:cNvPr id="3" name="Tijdelijke aanduiding voor tekst 2">
            <a:extLst>
              <a:ext uri="{FF2B5EF4-FFF2-40B4-BE49-F238E27FC236}">
                <a16:creationId xmlns:a16="http://schemas.microsoft.com/office/drawing/2014/main" id="{28712920-E63D-4284-A0F7-82D71F8BD42F}"/>
              </a:ext>
            </a:extLst>
          </p:cNvPr>
          <p:cNvSpPr>
            <a:spLocks noGrp="1"/>
          </p:cNvSpPr>
          <p:nvPr>
            <p:ph type="body" sz="quarter" idx="10"/>
          </p:nvPr>
        </p:nvSpPr>
        <p:spPr/>
        <p:txBody>
          <a:bodyPr/>
          <a:lstStyle/>
          <a:p>
            <a:endParaRPr lang="nl-NL" dirty="0"/>
          </a:p>
        </p:txBody>
      </p:sp>
      <p:pic>
        <p:nvPicPr>
          <p:cNvPr id="5" name="Afbeelding 4" descr="Afbeelding met tekst&#10;&#10;Automatisch gegenereerde beschrijving">
            <a:extLst>
              <a:ext uri="{FF2B5EF4-FFF2-40B4-BE49-F238E27FC236}">
                <a16:creationId xmlns:a16="http://schemas.microsoft.com/office/drawing/2014/main" id="{FE2417FF-5B82-420D-9F25-50C118555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091" y="2019759"/>
            <a:ext cx="3810000" cy="4010025"/>
          </a:xfrm>
          <a:prstGeom prst="rect">
            <a:avLst/>
          </a:prstGeom>
        </p:spPr>
      </p:pic>
    </p:spTree>
    <p:extLst>
      <p:ext uri="{BB962C8B-B14F-4D97-AF65-F5344CB8AC3E}">
        <p14:creationId xmlns:p14="http://schemas.microsoft.com/office/powerpoint/2010/main" val="3599973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76DBD-8670-4C08-B1AC-46766F7E2395}"/>
              </a:ext>
            </a:extLst>
          </p:cNvPr>
          <p:cNvSpPr>
            <a:spLocks noGrp="1"/>
          </p:cNvSpPr>
          <p:nvPr>
            <p:ph type="title"/>
          </p:nvPr>
        </p:nvSpPr>
        <p:spPr/>
        <p:txBody>
          <a:bodyPr/>
          <a:lstStyle/>
          <a:p>
            <a:r>
              <a:rPr lang="nl-NL" dirty="0"/>
              <a:t>Oefening 3: We </a:t>
            </a:r>
            <a:r>
              <a:rPr lang="nl-NL" dirty="0" err="1"/>
              <a:t>screwed</a:t>
            </a:r>
            <a:r>
              <a:rPr lang="nl-NL" dirty="0"/>
              <a:t> up</a:t>
            </a:r>
          </a:p>
        </p:txBody>
      </p:sp>
      <p:sp>
        <p:nvSpPr>
          <p:cNvPr id="3" name="Tijdelijke aanduiding voor tekst 2">
            <a:extLst>
              <a:ext uri="{FF2B5EF4-FFF2-40B4-BE49-F238E27FC236}">
                <a16:creationId xmlns:a16="http://schemas.microsoft.com/office/drawing/2014/main" id="{B7D64D80-0E43-4C7B-BD1E-5FB905B0DB16}"/>
              </a:ext>
            </a:extLst>
          </p:cNvPr>
          <p:cNvSpPr>
            <a:spLocks noGrp="1"/>
          </p:cNvSpPr>
          <p:nvPr>
            <p:ph type="body" sz="quarter" idx="10"/>
          </p:nvPr>
        </p:nvSpPr>
        <p:spPr/>
        <p:txBody>
          <a:bodyPr/>
          <a:lstStyle/>
          <a:p>
            <a:endParaRPr lang="nl-NL" dirty="0"/>
          </a:p>
          <a:p>
            <a:endParaRPr lang="nl-NL" dirty="0"/>
          </a:p>
        </p:txBody>
      </p:sp>
      <p:pic>
        <p:nvPicPr>
          <p:cNvPr id="9" name="Afbeelding 8" descr="Afbeelding met teken, tekst, buiten, krant&#10;&#10;Automatisch gegenereerde beschrijving">
            <a:extLst>
              <a:ext uri="{FF2B5EF4-FFF2-40B4-BE49-F238E27FC236}">
                <a16:creationId xmlns:a16="http://schemas.microsoft.com/office/drawing/2014/main" id="{0C5CD91B-8727-458B-8B2D-9D1B57799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518107"/>
            <a:ext cx="4876800" cy="4819650"/>
          </a:xfrm>
          <a:prstGeom prst="rect">
            <a:avLst/>
          </a:prstGeom>
        </p:spPr>
      </p:pic>
    </p:spTree>
    <p:extLst>
      <p:ext uri="{BB962C8B-B14F-4D97-AF65-F5344CB8AC3E}">
        <p14:creationId xmlns:p14="http://schemas.microsoft.com/office/powerpoint/2010/main" val="427992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28473A-B619-461D-B26C-1D88929B1F91}"/>
              </a:ext>
            </a:extLst>
          </p:cNvPr>
          <p:cNvSpPr>
            <a:spLocks noGrp="1"/>
          </p:cNvSpPr>
          <p:nvPr>
            <p:ph type="title"/>
          </p:nvPr>
        </p:nvSpPr>
        <p:spPr/>
        <p:txBody>
          <a:bodyPr/>
          <a:lstStyle/>
          <a:p>
            <a:r>
              <a:rPr lang="nl-NL" dirty="0"/>
              <a:t>Hint</a:t>
            </a:r>
          </a:p>
        </p:txBody>
      </p:sp>
      <p:sp>
        <p:nvSpPr>
          <p:cNvPr id="3" name="Tijdelijke aanduiding voor tekst 2">
            <a:extLst>
              <a:ext uri="{FF2B5EF4-FFF2-40B4-BE49-F238E27FC236}">
                <a16:creationId xmlns:a16="http://schemas.microsoft.com/office/drawing/2014/main" id="{8592E020-0D05-4B9B-8809-29708822744B}"/>
              </a:ext>
            </a:extLst>
          </p:cNvPr>
          <p:cNvSpPr>
            <a:spLocks noGrp="1"/>
          </p:cNvSpPr>
          <p:nvPr>
            <p:ph type="body" sz="quarter" idx="10"/>
          </p:nvPr>
        </p:nvSpPr>
        <p:spPr/>
        <p:txBody>
          <a:bodyPr/>
          <a:lstStyle/>
          <a:p>
            <a:r>
              <a:rPr lang="nl-NL" dirty="0"/>
              <a:t>Maak een </a:t>
            </a:r>
            <a:r>
              <a:rPr lang="nl-NL" dirty="0" err="1"/>
              <a:t>branch</a:t>
            </a:r>
            <a:r>
              <a:rPr lang="nl-NL" dirty="0"/>
              <a:t>, doe een change, </a:t>
            </a:r>
            <a:r>
              <a:rPr lang="nl-NL" dirty="0" err="1"/>
              <a:t>merge</a:t>
            </a:r>
            <a:r>
              <a:rPr lang="nl-NL" dirty="0"/>
              <a:t> </a:t>
            </a:r>
            <a:r>
              <a:rPr lang="nl-NL" dirty="0" err="1"/>
              <a:t>branch</a:t>
            </a:r>
            <a:r>
              <a:rPr lang="nl-NL" dirty="0"/>
              <a:t>, push master.</a:t>
            </a:r>
          </a:p>
          <a:p>
            <a:r>
              <a:rPr lang="nl-NL" dirty="0"/>
              <a:t>Nu </a:t>
            </a:r>
            <a:r>
              <a:rPr lang="nl-NL" dirty="0" err="1"/>
              <a:t>undo</a:t>
            </a:r>
            <a:r>
              <a:rPr lang="nl-NL" dirty="0"/>
              <a:t>.</a:t>
            </a:r>
          </a:p>
          <a:p>
            <a:r>
              <a:rPr lang="nl-NL" dirty="0"/>
              <a:t>Reset.</a:t>
            </a:r>
          </a:p>
          <a:p>
            <a:r>
              <a:rPr lang="nl-NL" dirty="0"/>
              <a:t>Lokale changes zijn teruggedraaid.</a:t>
            </a:r>
          </a:p>
          <a:p>
            <a:endParaRPr lang="nl-NL" dirty="0"/>
          </a:p>
          <a:p>
            <a:endParaRPr lang="nl-NL" dirty="0"/>
          </a:p>
        </p:txBody>
      </p:sp>
      <p:pic>
        <p:nvPicPr>
          <p:cNvPr id="4" name="Afbeelding 3">
            <a:extLst>
              <a:ext uri="{FF2B5EF4-FFF2-40B4-BE49-F238E27FC236}">
                <a16:creationId xmlns:a16="http://schemas.microsoft.com/office/drawing/2014/main" id="{AD721582-82B4-4F12-A5AF-20DB3C51984F}"/>
              </a:ext>
            </a:extLst>
          </p:cNvPr>
          <p:cNvPicPr/>
          <p:nvPr/>
        </p:nvPicPr>
        <p:blipFill>
          <a:blip r:embed="rId2"/>
          <a:stretch>
            <a:fillRect/>
          </a:stretch>
        </p:blipFill>
        <p:spPr>
          <a:xfrm>
            <a:off x="4306632" y="2096908"/>
            <a:ext cx="6455102" cy="3662047"/>
          </a:xfrm>
          <a:prstGeom prst="rect">
            <a:avLst/>
          </a:prstGeom>
        </p:spPr>
      </p:pic>
    </p:spTree>
    <p:extLst>
      <p:ext uri="{BB962C8B-B14F-4D97-AF65-F5344CB8AC3E}">
        <p14:creationId xmlns:p14="http://schemas.microsoft.com/office/powerpoint/2010/main" val="4232929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2E3647-D77D-4E07-A1CE-400C0BAD6514}"/>
              </a:ext>
            </a:extLst>
          </p:cNvPr>
          <p:cNvSpPr>
            <a:spLocks noGrp="1"/>
          </p:cNvSpPr>
          <p:nvPr>
            <p:ph type="title"/>
          </p:nvPr>
        </p:nvSpPr>
        <p:spPr/>
        <p:txBody>
          <a:bodyPr/>
          <a:lstStyle/>
          <a:p>
            <a:pPr algn="ctr"/>
            <a:r>
              <a:rPr lang="nl-NL" dirty="0" err="1"/>
              <a:t>Oerend</a:t>
            </a:r>
            <a:r>
              <a:rPr lang="nl-NL" dirty="0"/>
              <a:t> hard</a:t>
            </a:r>
          </a:p>
        </p:txBody>
      </p:sp>
      <p:pic>
        <p:nvPicPr>
          <p:cNvPr id="4" name="Afbeelding 3">
            <a:extLst>
              <a:ext uri="{FF2B5EF4-FFF2-40B4-BE49-F238E27FC236}">
                <a16:creationId xmlns:a16="http://schemas.microsoft.com/office/drawing/2014/main" id="{A0BB005A-B51B-4127-8112-F3A0AA0259BC}"/>
              </a:ext>
            </a:extLst>
          </p:cNvPr>
          <p:cNvPicPr>
            <a:picLocks noChangeAspect="1"/>
          </p:cNvPicPr>
          <p:nvPr/>
        </p:nvPicPr>
        <p:blipFill>
          <a:blip r:embed="rId2"/>
          <a:stretch>
            <a:fillRect/>
          </a:stretch>
        </p:blipFill>
        <p:spPr>
          <a:xfrm>
            <a:off x="3457575" y="2270582"/>
            <a:ext cx="5276850" cy="3314700"/>
          </a:xfrm>
          <a:prstGeom prst="rect">
            <a:avLst/>
          </a:prstGeom>
        </p:spPr>
      </p:pic>
      <p:sp>
        <p:nvSpPr>
          <p:cNvPr id="3" name="Tijdelijke aanduiding voor tekst 2">
            <a:extLst>
              <a:ext uri="{FF2B5EF4-FFF2-40B4-BE49-F238E27FC236}">
                <a16:creationId xmlns:a16="http://schemas.microsoft.com/office/drawing/2014/main" id="{6617AB3E-6138-4CDF-9027-FB281C83C4C2}"/>
              </a:ext>
            </a:extLst>
          </p:cNvPr>
          <p:cNvSpPr>
            <a:spLocks noGrp="1"/>
          </p:cNvSpPr>
          <p:nvPr>
            <p:ph type="body" sz="quarter" idx="10"/>
          </p:nvPr>
        </p:nvSpPr>
        <p:spPr/>
        <p:txBody>
          <a:bodyPr/>
          <a:lstStyle/>
          <a:p>
            <a:endParaRPr lang="nl-NL" dirty="0"/>
          </a:p>
        </p:txBody>
      </p:sp>
    </p:spTree>
    <p:extLst>
      <p:ext uri="{BB962C8B-B14F-4D97-AF65-F5344CB8AC3E}">
        <p14:creationId xmlns:p14="http://schemas.microsoft.com/office/powerpoint/2010/main" val="3811542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E658FD-B95A-44AB-9C65-2BBE6977CC2F}"/>
              </a:ext>
            </a:extLst>
          </p:cNvPr>
          <p:cNvSpPr>
            <a:spLocks noGrp="1"/>
          </p:cNvSpPr>
          <p:nvPr>
            <p:ph type="title"/>
          </p:nvPr>
        </p:nvSpPr>
        <p:spPr/>
        <p:txBody>
          <a:bodyPr/>
          <a:lstStyle/>
          <a:p>
            <a:r>
              <a:rPr lang="nl-NL" dirty="0"/>
              <a:t>Push </a:t>
            </a:r>
            <a:r>
              <a:rPr lang="nl-NL" dirty="0" err="1"/>
              <a:t>it</a:t>
            </a:r>
            <a:endParaRPr lang="nl-NL" dirty="0"/>
          </a:p>
        </p:txBody>
      </p:sp>
      <p:pic>
        <p:nvPicPr>
          <p:cNvPr id="4" name="Afbeelding 3">
            <a:extLst>
              <a:ext uri="{FF2B5EF4-FFF2-40B4-BE49-F238E27FC236}">
                <a16:creationId xmlns:a16="http://schemas.microsoft.com/office/drawing/2014/main" id="{D65E5FBA-F2EC-400B-87C7-DC1F8D665CB4}"/>
              </a:ext>
            </a:extLst>
          </p:cNvPr>
          <p:cNvPicPr>
            <a:picLocks noChangeAspect="1"/>
          </p:cNvPicPr>
          <p:nvPr/>
        </p:nvPicPr>
        <p:blipFill>
          <a:blip r:embed="rId3"/>
          <a:stretch>
            <a:fillRect/>
          </a:stretch>
        </p:blipFill>
        <p:spPr>
          <a:xfrm>
            <a:off x="1642369" y="2173099"/>
            <a:ext cx="8907262" cy="1897735"/>
          </a:xfrm>
          <a:prstGeom prst="rect">
            <a:avLst/>
          </a:prstGeom>
        </p:spPr>
      </p:pic>
      <p:sp>
        <p:nvSpPr>
          <p:cNvPr id="3" name="Tijdelijke aanduiding voor tekst 2">
            <a:extLst>
              <a:ext uri="{FF2B5EF4-FFF2-40B4-BE49-F238E27FC236}">
                <a16:creationId xmlns:a16="http://schemas.microsoft.com/office/drawing/2014/main" id="{991752B8-CF3E-42D6-B61F-FC6047F73026}"/>
              </a:ext>
            </a:extLst>
          </p:cNvPr>
          <p:cNvSpPr>
            <a:spLocks noGrp="1"/>
          </p:cNvSpPr>
          <p:nvPr>
            <p:ph type="body" sz="quarter" idx="10"/>
          </p:nvPr>
        </p:nvSpPr>
        <p:spPr>
          <a:xfrm>
            <a:off x="740545" y="1763936"/>
            <a:ext cx="10515600" cy="4203704"/>
          </a:xfrm>
        </p:spPr>
        <p:txBody>
          <a:bodyPr/>
          <a:lstStyle/>
          <a:p>
            <a:endParaRPr lang="nl-NL" dirty="0"/>
          </a:p>
        </p:txBody>
      </p:sp>
    </p:spTree>
    <p:extLst>
      <p:ext uri="{BB962C8B-B14F-4D97-AF65-F5344CB8AC3E}">
        <p14:creationId xmlns:p14="http://schemas.microsoft.com/office/powerpoint/2010/main" val="2900058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3BA7E8-DFB1-4C7D-84B5-15F117666A0F}"/>
              </a:ext>
            </a:extLst>
          </p:cNvPr>
          <p:cNvSpPr>
            <a:spLocks noGrp="1"/>
          </p:cNvSpPr>
          <p:nvPr>
            <p:ph type="title"/>
          </p:nvPr>
        </p:nvSpPr>
        <p:spPr/>
        <p:txBody>
          <a:bodyPr/>
          <a:lstStyle/>
          <a:p>
            <a:r>
              <a:rPr lang="nl-NL" dirty="0" err="1"/>
              <a:t>Use</a:t>
            </a:r>
            <a:r>
              <a:rPr lang="nl-NL" dirty="0"/>
              <a:t> </a:t>
            </a:r>
            <a:r>
              <a:rPr lang="nl-NL" dirty="0" err="1"/>
              <a:t>the</a:t>
            </a:r>
            <a:r>
              <a:rPr lang="nl-NL" dirty="0"/>
              <a:t> force?</a:t>
            </a:r>
          </a:p>
        </p:txBody>
      </p:sp>
      <p:sp>
        <p:nvSpPr>
          <p:cNvPr id="3" name="Tijdelijke aanduiding voor tekst 2">
            <a:extLst>
              <a:ext uri="{FF2B5EF4-FFF2-40B4-BE49-F238E27FC236}">
                <a16:creationId xmlns:a16="http://schemas.microsoft.com/office/drawing/2014/main" id="{F14876A8-511D-496C-B6BE-19B7609607C1}"/>
              </a:ext>
            </a:extLst>
          </p:cNvPr>
          <p:cNvSpPr>
            <a:spLocks noGrp="1"/>
          </p:cNvSpPr>
          <p:nvPr>
            <p:ph type="body" sz="quarter" idx="10"/>
          </p:nvPr>
        </p:nvSpPr>
        <p:spPr/>
        <p:txBody>
          <a:bodyPr/>
          <a:lstStyle/>
          <a:p>
            <a:endParaRPr lang="nl-NL" dirty="0"/>
          </a:p>
        </p:txBody>
      </p:sp>
      <p:pic>
        <p:nvPicPr>
          <p:cNvPr id="5" name="Afbeelding 4" descr="Afbeelding met man, vrouw, honkbal, speler&#10;&#10;Automatisch gegenereerde beschrijving">
            <a:extLst>
              <a:ext uri="{FF2B5EF4-FFF2-40B4-BE49-F238E27FC236}">
                <a16:creationId xmlns:a16="http://schemas.microsoft.com/office/drawing/2014/main" id="{A60A3C65-89E0-43B1-9EE2-AEE28C362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246" y="1856383"/>
            <a:ext cx="7365507" cy="4143098"/>
          </a:xfrm>
          <a:prstGeom prst="rect">
            <a:avLst/>
          </a:prstGeom>
        </p:spPr>
      </p:pic>
    </p:spTree>
    <p:extLst>
      <p:ext uri="{BB962C8B-B14F-4D97-AF65-F5344CB8AC3E}">
        <p14:creationId xmlns:p14="http://schemas.microsoft.com/office/powerpoint/2010/main" val="3640255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CB0FB9-49E4-4D4D-A618-13A75835ED8B}"/>
              </a:ext>
            </a:extLst>
          </p:cNvPr>
          <p:cNvSpPr>
            <a:spLocks noGrp="1"/>
          </p:cNvSpPr>
          <p:nvPr>
            <p:ph type="title"/>
          </p:nvPr>
        </p:nvSpPr>
        <p:spPr/>
        <p:txBody>
          <a:bodyPr/>
          <a:lstStyle/>
          <a:p>
            <a:r>
              <a:rPr lang="nl-NL" dirty="0" err="1"/>
              <a:t>Enable</a:t>
            </a:r>
            <a:r>
              <a:rPr lang="nl-NL" dirty="0"/>
              <a:t> </a:t>
            </a:r>
            <a:r>
              <a:rPr lang="nl-NL" dirty="0" err="1"/>
              <a:t>Midichlorians</a:t>
            </a:r>
            <a:endParaRPr lang="nl-NL" dirty="0"/>
          </a:p>
        </p:txBody>
      </p:sp>
      <p:pic>
        <p:nvPicPr>
          <p:cNvPr id="4" name="Afbeelding 3">
            <a:extLst>
              <a:ext uri="{FF2B5EF4-FFF2-40B4-BE49-F238E27FC236}">
                <a16:creationId xmlns:a16="http://schemas.microsoft.com/office/drawing/2014/main" id="{EDF986A2-623C-4B54-AD9D-C4A02EEE63E7}"/>
              </a:ext>
            </a:extLst>
          </p:cNvPr>
          <p:cNvPicPr>
            <a:picLocks noChangeAspect="1"/>
          </p:cNvPicPr>
          <p:nvPr/>
        </p:nvPicPr>
        <p:blipFill>
          <a:blip r:embed="rId2"/>
          <a:stretch>
            <a:fillRect/>
          </a:stretch>
        </p:blipFill>
        <p:spPr>
          <a:xfrm>
            <a:off x="3651749" y="1826080"/>
            <a:ext cx="4888501" cy="4203704"/>
          </a:xfrm>
          <a:prstGeom prst="rect">
            <a:avLst/>
          </a:prstGeom>
        </p:spPr>
      </p:pic>
      <p:sp>
        <p:nvSpPr>
          <p:cNvPr id="3" name="Tijdelijke aanduiding voor tekst 2">
            <a:extLst>
              <a:ext uri="{FF2B5EF4-FFF2-40B4-BE49-F238E27FC236}">
                <a16:creationId xmlns:a16="http://schemas.microsoft.com/office/drawing/2014/main" id="{186E94ED-F5C9-493F-94F9-1E13757E193B}"/>
              </a:ext>
            </a:extLst>
          </p:cNvPr>
          <p:cNvSpPr>
            <a:spLocks noGrp="1"/>
          </p:cNvSpPr>
          <p:nvPr>
            <p:ph type="body" sz="quarter" idx="10"/>
          </p:nvPr>
        </p:nvSpPr>
        <p:spPr/>
        <p:txBody>
          <a:bodyPr/>
          <a:lstStyle/>
          <a:p>
            <a:r>
              <a:rPr lang="nl-NL" dirty="0"/>
              <a:t>Tools -&gt; Options</a:t>
            </a:r>
          </a:p>
        </p:txBody>
      </p:sp>
    </p:spTree>
    <p:extLst>
      <p:ext uri="{BB962C8B-B14F-4D97-AF65-F5344CB8AC3E}">
        <p14:creationId xmlns:p14="http://schemas.microsoft.com/office/powerpoint/2010/main" val="158537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FD20-5790-4025-A2BE-BE5040191D69}"/>
              </a:ext>
            </a:extLst>
          </p:cNvPr>
          <p:cNvSpPr>
            <a:spLocks noGrp="1"/>
          </p:cNvSpPr>
          <p:nvPr>
            <p:ph type="title"/>
          </p:nvPr>
        </p:nvSpPr>
        <p:spPr/>
        <p:txBody>
          <a:bodyPr/>
          <a:lstStyle/>
          <a:p>
            <a:r>
              <a:rPr lang="nl-NL" dirty="0" err="1"/>
              <a:t>What</a:t>
            </a:r>
            <a:r>
              <a:rPr lang="nl-NL" dirty="0"/>
              <a:t> </a:t>
            </a:r>
            <a:r>
              <a:rPr lang="nl-NL" dirty="0" err="1"/>
              <a:t>could</a:t>
            </a:r>
            <a:r>
              <a:rPr lang="nl-NL" dirty="0"/>
              <a:t> </a:t>
            </a:r>
            <a:r>
              <a:rPr lang="nl-NL" dirty="0" err="1"/>
              <a:t>possibly</a:t>
            </a:r>
            <a:r>
              <a:rPr lang="nl-NL" dirty="0"/>
              <a:t> go wrong?</a:t>
            </a:r>
          </a:p>
        </p:txBody>
      </p:sp>
      <p:pic>
        <p:nvPicPr>
          <p:cNvPr id="4" name="Afbeelding 3">
            <a:extLst>
              <a:ext uri="{FF2B5EF4-FFF2-40B4-BE49-F238E27FC236}">
                <a16:creationId xmlns:a16="http://schemas.microsoft.com/office/drawing/2014/main" id="{171D6418-0A99-4A20-8628-B1359C2011E0}"/>
              </a:ext>
            </a:extLst>
          </p:cNvPr>
          <p:cNvPicPr>
            <a:picLocks noChangeAspect="1"/>
          </p:cNvPicPr>
          <p:nvPr/>
        </p:nvPicPr>
        <p:blipFill>
          <a:blip r:embed="rId2"/>
          <a:stretch>
            <a:fillRect/>
          </a:stretch>
        </p:blipFill>
        <p:spPr>
          <a:xfrm>
            <a:off x="838200" y="1958781"/>
            <a:ext cx="6795660" cy="3831770"/>
          </a:xfrm>
          <a:prstGeom prst="rect">
            <a:avLst/>
          </a:prstGeom>
        </p:spPr>
      </p:pic>
      <p:pic>
        <p:nvPicPr>
          <p:cNvPr id="5" name="Afbeelding 4" descr="Afbeelding met persoon, buiten, meisje, weg&#10;&#10;Automatisch gegenereerde beschrijving">
            <a:extLst>
              <a:ext uri="{FF2B5EF4-FFF2-40B4-BE49-F238E27FC236}">
                <a16:creationId xmlns:a16="http://schemas.microsoft.com/office/drawing/2014/main" id="{F4686D97-BC44-449B-BBBF-FF18955C0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216" y="2737028"/>
            <a:ext cx="2466975" cy="1847850"/>
          </a:xfrm>
          <a:prstGeom prst="rect">
            <a:avLst/>
          </a:prstGeom>
        </p:spPr>
      </p:pic>
    </p:spTree>
    <p:extLst>
      <p:ext uri="{BB962C8B-B14F-4D97-AF65-F5344CB8AC3E}">
        <p14:creationId xmlns:p14="http://schemas.microsoft.com/office/powerpoint/2010/main" val="1427139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1CBF24-9E58-498C-ACD0-9A9F0F64A27D}"/>
              </a:ext>
            </a:extLst>
          </p:cNvPr>
          <p:cNvSpPr>
            <a:spLocks noGrp="1"/>
          </p:cNvSpPr>
          <p:nvPr>
            <p:ph type="title"/>
          </p:nvPr>
        </p:nvSpPr>
        <p:spPr/>
        <p:txBody>
          <a:bodyPr/>
          <a:lstStyle/>
          <a:p>
            <a:r>
              <a:rPr lang="nl-NL" dirty="0" err="1"/>
              <a:t>I’ve</a:t>
            </a:r>
            <a:r>
              <a:rPr lang="nl-NL" dirty="0"/>
              <a:t> </a:t>
            </a:r>
            <a:r>
              <a:rPr lang="nl-NL" dirty="0" err="1"/>
              <a:t>got</a:t>
            </a:r>
            <a:r>
              <a:rPr lang="nl-NL" dirty="0"/>
              <a:t> </a:t>
            </a:r>
            <a:r>
              <a:rPr lang="nl-NL" dirty="0" err="1"/>
              <a:t>the</a:t>
            </a:r>
            <a:r>
              <a:rPr lang="nl-NL" dirty="0"/>
              <a:t> power</a:t>
            </a:r>
          </a:p>
        </p:txBody>
      </p:sp>
      <p:pic>
        <p:nvPicPr>
          <p:cNvPr id="4" name="Afbeelding 3">
            <a:extLst>
              <a:ext uri="{FF2B5EF4-FFF2-40B4-BE49-F238E27FC236}">
                <a16:creationId xmlns:a16="http://schemas.microsoft.com/office/drawing/2014/main" id="{5F4246D8-01C3-4287-BBF5-567291DA9C1C}"/>
              </a:ext>
            </a:extLst>
          </p:cNvPr>
          <p:cNvPicPr>
            <a:picLocks noChangeAspect="1"/>
          </p:cNvPicPr>
          <p:nvPr/>
        </p:nvPicPr>
        <p:blipFill>
          <a:blip r:embed="rId2"/>
          <a:stretch>
            <a:fillRect/>
          </a:stretch>
        </p:blipFill>
        <p:spPr>
          <a:xfrm>
            <a:off x="838200" y="1865975"/>
            <a:ext cx="4933950" cy="800100"/>
          </a:xfrm>
          <a:prstGeom prst="rect">
            <a:avLst/>
          </a:prstGeom>
        </p:spPr>
      </p:pic>
      <p:pic>
        <p:nvPicPr>
          <p:cNvPr id="6" name="Afbeelding 5" descr="Afbeelding met buiten, gras, persoon, man&#10;&#10;Automatisch gegenereerde beschrijving">
            <a:extLst>
              <a:ext uri="{FF2B5EF4-FFF2-40B4-BE49-F238E27FC236}">
                <a16:creationId xmlns:a16="http://schemas.microsoft.com/office/drawing/2014/main" id="{ACDA4E30-E060-4CAB-9FA5-B5B456D5D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25" y="3734632"/>
            <a:ext cx="2857500" cy="1609725"/>
          </a:xfrm>
          <a:prstGeom prst="rect">
            <a:avLst/>
          </a:prstGeom>
        </p:spPr>
      </p:pic>
      <p:pic>
        <p:nvPicPr>
          <p:cNvPr id="8" name="Afbeelding 7" descr="Afbeelding met monitor, televisie, scherm, man&#10;&#10;Automatisch gegenereerde beschrijving">
            <a:extLst>
              <a:ext uri="{FF2B5EF4-FFF2-40B4-BE49-F238E27FC236}">
                <a16:creationId xmlns:a16="http://schemas.microsoft.com/office/drawing/2014/main" id="{55E52F25-5D59-401B-B350-4BFEB2B03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207" y="1865975"/>
            <a:ext cx="5448593" cy="3478382"/>
          </a:xfrm>
          <a:prstGeom prst="rect">
            <a:avLst/>
          </a:prstGeom>
        </p:spPr>
      </p:pic>
    </p:spTree>
    <p:extLst>
      <p:ext uri="{BB962C8B-B14F-4D97-AF65-F5344CB8AC3E}">
        <p14:creationId xmlns:p14="http://schemas.microsoft.com/office/powerpoint/2010/main" val="864781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574773-312D-4E66-91B3-EEA76E72B42F}"/>
              </a:ext>
            </a:extLst>
          </p:cNvPr>
          <p:cNvSpPr>
            <a:spLocks noGrp="1"/>
          </p:cNvSpPr>
          <p:nvPr>
            <p:ph type="title"/>
          </p:nvPr>
        </p:nvSpPr>
        <p:spPr/>
        <p:txBody>
          <a:bodyPr/>
          <a:lstStyle/>
          <a:p>
            <a:r>
              <a:rPr lang="nl-NL" dirty="0"/>
              <a:t>Oefening 4: </a:t>
            </a:r>
            <a:r>
              <a:rPr lang="nl-NL" dirty="0" err="1"/>
              <a:t>Merge</a:t>
            </a:r>
            <a:r>
              <a:rPr lang="nl-NL" dirty="0"/>
              <a:t> conflict</a:t>
            </a:r>
          </a:p>
        </p:txBody>
      </p:sp>
      <p:sp>
        <p:nvSpPr>
          <p:cNvPr id="3" name="Tijdelijke aanduiding voor tekst 2">
            <a:extLst>
              <a:ext uri="{FF2B5EF4-FFF2-40B4-BE49-F238E27FC236}">
                <a16:creationId xmlns:a16="http://schemas.microsoft.com/office/drawing/2014/main" id="{669FD9A1-DA70-48F4-8D0D-D0A4F31A3219}"/>
              </a:ext>
            </a:extLst>
          </p:cNvPr>
          <p:cNvSpPr>
            <a:spLocks noGrp="1"/>
          </p:cNvSpPr>
          <p:nvPr>
            <p:ph type="body" sz="quarter" idx="10"/>
          </p:nvPr>
        </p:nvSpPr>
        <p:spPr/>
        <p:txBody>
          <a:bodyPr/>
          <a:lstStyle/>
          <a:p>
            <a:endParaRPr lang="nl-NL" dirty="0"/>
          </a:p>
        </p:txBody>
      </p:sp>
      <p:pic>
        <p:nvPicPr>
          <p:cNvPr id="6" name="Afbeelding 5">
            <a:extLst>
              <a:ext uri="{FF2B5EF4-FFF2-40B4-BE49-F238E27FC236}">
                <a16:creationId xmlns:a16="http://schemas.microsoft.com/office/drawing/2014/main" id="{D63223A6-9874-4429-BFCE-3789D51C4E36}"/>
              </a:ext>
            </a:extLst>
          </p:cNvPr>
          <p:cNvPicPr>
            <a:picLocks noChangeAspect="1"/>
          </p:cNvPicPr>
          <p:nvPr/>
        </p:nvPicPr>
        <p:blipFill>
          <a:blip r:embed="rId3"/>
          <a:stretch>
            <a:fillRect/>
          </a:stretch>
        </p:blipFill>
        <p:spPr>
          <a:xfrm>
            <a:off x="838200" y="1216240"/>
            <a:ext cx="2962275" cy="4717375"/>
          </a:xfrm>
          <a:prstGeom prst="rect">
            <a:avLst/>
          </a:prstGeom>
        </p:spPr>
      </p:pic>
      <p:pic>
        <p:nvPicPr>
          <p:cNvPr id="8" name="Afbeelding 7" descr="Afbeelding met klok&#10;&#10;Automatisch gegenereerde beschrijving">
            <a:extLst>
              <a:ext uri="{FF2B5EF4-FFF2-40B4-BE49-F238E27FC236}">
                <a16:creationId xmlns:a16="http://schemas.microsoft.com/office/drawing/2014/main" id="{DBC373B5-EF00-4988-92B7-060668E72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84406"/>
            <a:ext cx="4502381" cy="1689187"/>
          </a:xfrm>
          <a:prstGeom prst="rect">
            <a:avLst/>
          </a:prstGeom>
        </p:spPr>
      </p:pic>
    </p:spTree>
    <p:extLst>
      <p:ext uri="{BB962C8B-B14F-4D97-AF65-F5344CB8AC3E}">
        <p14:creationId xmlns:p14="http://schemas.microsoft.com/office/powerpoint/2010/main" val="3602688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388253-5B1A-4537-8D5C-F34FA9648180}"/>
              </a:ext>
            </a:extLst>
          </p:cNvPr>
          <p:cNvSpPr>
            <a:spLocks noGrp="1"/>
          </p:cNvSpPr>
          <p:nvPr>
            <p:ph type="title"/>
          </p:nvPr>
        </p:nvSpPr>
        <p:spPr/>
        <p:txBody>
          <a:bodyPr/>
          <a:lstStyle/>
          <a:p>
            <a:r>
              <a:rPr lang="nl-NL" dirty="0"/>
              <a:t>How </a:t>
            </a:r>
            <a:r>
              <a:rPr lang="nl-NL" dirty="0" err="1"/>
              <a:t>to</a:t>
            </a:r>
            <a:r>
              <a:rPr lang="nl-NL" dirty="0"/>
              <a:t> </a:t>
            </a:r>
            <a:r>
              <a:rPr lang="nl-NL" dirty="0" err="1"/>
              <a:t>create</a:t>
            </a:r>
            <a:r>
              <a:rPr lang="nl-NL" dirty="0"/>
              <a:t> a conflict</a:t>
            </a:r>
          </a:p>
        </p:txBody>
      </p:sp>
      <p:sp>
        <p:nvSpPr>
          <p:cNvPr id="3" name="Tijdelijke aanduiding voor tekst 2">
            <a:extLst>
              <a:ext uri="{FF2B5EF4-FFF2-40B4-BE49-F238E27FC236}">
                <a16:creationId xmlns:a16="http://schemas.microsoft.com/office/drawing/2014/main" id="{D731A869-CD42-4FFC-ABDE-F5E80B78C18B}"/>
              </a:ext>
            </a:extLst>
          </p:cNvPr>
          <p:cNvSpPr>
            <a:spLocks noGrp="1"/>
          </p:cNvSpPr>
          <p:nvPr>
            <p:ph type="body" sz="quarter" idx="10"/>
          </p:nvPr>
        </p:nvSpPr>
        <p:spPr/>
        <p:txBody>
          <a:bodyPr/>
          <a:lstStyle/>
          <a:p>
            <a:r>
              <a:rPr lang="nl-NL" dirty="0"/>
              <a:t>Maak een </a:t>
            </a:r>
            <a:r>
              <a:rPr lang="nl-NL" dirty="0" err="1"/>
              <a:t>branch</a:t>
            </a:r>
            <a:r>
              <a:rPr lang="nl-NL" dirty="0"/>
              <a:t> en verander de tekst.</a:t>
            </a:r>
          </a:p>
          <a:p>
            <a:r>
              <a:rPr lang="nl-NL" dirty="0"/>
              <a:t>Stage en </a:t>
            </a:r>
            <a:r>
              <a:rPr lang="nl-NL" dirty="0" err="1"/>
              <a:t>commit</a:t>
            </a:r>
            <a:r>
              <a:rPr lang="nl-NL" dirty="0"/>
              <a:t>, maar </a:t>
            </a:r>
            <a:r>
              <a:rPr lang="nl-NL" dirty="0" err="1"/>
              <a:t>merge</a:t>
            </a:r>
            <a:r>
              <a:rPr lang="nl-NL" dirty="0"/>
              <a:t> nog niet.</a:t>
            </a:r>
          </a:p>
          <a:p>
            <a:r>
              <a:rPr lang="nl-NL" dirty="0"/>
              <a:t>Dubbel klik weer op de master.</a:t>
            </a:r>
          </a:p>
          <a:p>
            <a:r>
              <a:rPr lang="nl-NL" dirty="0"/>
              <a:t>Maak een tweede </a:t>
            </a:r>
            <a:r>
              <a:rPr lang="nl-NL" dirty="0" err="1"/>
              <a:t>branch</a:t>
            </a:r>
            <a:r>
              <a:rPr lang="nl-NL" dirty="0"/>
              <a:t> en verander dezelfde tekst, maar dan anders.</a:t>
            </a:r>
          </a:p>
          <a:p>
            <a:r>
              <a:rPr lang="nl-NL" dirty="0"/>
              <a:t>Stage en </a:t>
            </a:r>
            <a:r>
              <a:rPr lang="nl-NL" dirty="0" err="1"/>
              <a:t>commit</a:t>
            </a:r>
            <a:r>
              <a:rPr lang="nl-NL" dirty="0"/>
              <a:t> deze verandering ook.</a:t>
            </a:r>
          </a:p>
          <a:p>
            <a:endParaRPr lang="nl-NL" dirty="0"/>
          </a:p>
          <a:p>
            <a:pPr marL="0" indent="0">
              <a:buNone/>
            </a:pPr>
            <a:r>
              <a:rPr lang="nl-NL" dirty="0" err="1"/>
              <a:t>Merge</a:t>
            </a:r>
            <a:r>
              <a:rPr lang="nl-NL" dirty="0"/>
              <a:t> de eerste </a:t>
            </a:r>
            <a:r>
              <a:rPr lang="nl-NL" dirty="0" err="1"/>
              <a:t>branch</a:t>
            </a:r>
            <a:r>
              <a:rPr lang="nl-NL" dirty="0"/>
              <a:t> terug naar de </a:t>
            </a:r>
            <a:r>
              <a:rPr lang="nl-NL" dirty="0" err="1"/>
              <a:t>main</a:t>
            </a:r>
            <a:r>
              <a:rPr lang="nl-NL" dirty="0"/>
              <a:t>.</a:t>
            </a:r>
          </a:p>
          <a:p>
            <a:pPr marL="0" indent="0">
              <a:buNone/>
            </a:pPr>
            <a:r>
              <a:rPr lang="nl-NL" dirty="0" err="1"/>
              <a:t>Merge</a:t>
            </a:r>
            <a:r>
              <a:rPr lang="nl-NL" dirty="0"/>
              <a:t> dan de tweede </a:t>
            </a:r>
            <a:r>
              <a:rPr lang="nl-NL" dirty="0" err="1"/>
              <a:t>branch</a:t>
            </a:r>
            <a:r>
              <a:rPr lang="nl-NL" dirty="0"/>
              <a:t> terug naar de </a:t>
            </a:r>
            <a:r>
              <a:rPr lang="nl-NL" dirty="0" err="1"/>
              <a:t>main</a:t>
            </a:r>
            <a:r>
              <a:rPr lang="nl-NL" dirty="0"/>
              <a:t>.</a:t>
            </a:r>
          </a:p>
          <a:p>
            <a:pPr marL="0" indent="0">
              <a:buNone/>
            </a:pPr>
            <a:endParaRPr lang="nl-NL" dirty="0"/>
          </a:p>
          <a:p>
            <a:pPr marL="0" indent="0">
              <a:buNone/>
            </a:pPr>
            <a:r>
              <a:rPr lang="nl-NL" dirty="0"/>
              <a:t>BOEM</a:t>
            </a:r>
          </a:p>
        </p:txBody>
      </p:sp>
    </p:spTree>
    <p:extLst>
      <p:ext uri="{BB962C8B-B14F-4D97-AF65-F5344CB8AC3E}">
        <p14:creationId xmlns:p14="http://schemas.microsoft.com/office/powerpoint/2010/main" val="98136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5CB11-A6B0-4991-92F6-9C32CFCF0032}"/>
              </a:ext>
            </a:extLst>
          </p:cNvPr>
          <p:cNvSpPr>
            <a:spLocks noGrp="1"/>
          </p:cNvSpPr>
          <p:nvPr>
            <p:ph type="title"/>
          </p:nvPr>
        </p:nvSpPr>
        <p:spPr/>
        <p:txBody>
          <a:bodyPr/>
          <a:lstStyle/>
          <a:p>
            <a:r>
              <a:rPr lang="nl-NL" dirty="0"/>
              <a:t>Waarom versiebeheer?</a:t>
            </a:r>
          </a:p>
        </p:txBody>
      </p:sp>
      <p:sp>
        <p:nvSpPr>
          <p:cNvPr id="3" name="Tijdelijke aanduiding voor tekst 2">
            <a:extLst>
              <a:ext uri="{FF2B5EF4-FFF2-40B4-BE49-F238E27FC236}">
                <a16:creationId xmlns:a16="http://schemas.microsoft.com/office/drawing/2014/main" id="{AAA9488C-4609-4503-AD65-7394B27C1D91}"/>
              </a:ext>
            </a:extLst>
          </p:cNvPr>
          <p:cNvSpPr>
            <a:spLocks noGrp="1"/>
          </p:cNvSpPr>
          <p:nvPr>
            <p:ph type="body" sz="quarter" idx="10"/>
          </p:nvPr>
        </p:nvSpPr>
        <p:spPr/>
        <p:txBody>
          <a:bodyPr/>
          <a:lstStyle/>
          <a:p>
            <a:endParaRPr lang="nl-NL" dirty="0"/>
          </a:p>
        </p:txBody>
      </p:sp>
      <p:pic>
        <p:nvPicPr>
          <p:cNvPr id="5" name="Afbeelding 4" descr="Afbeelding met tekst&#10;&#10;Automatisch gegenereerde beschrijving">
            <a:extLst>
              <a:ext uri="{FF2B5EF4-FFF2-40B4-BE49-F238E27FC236}">
                <a16:creationId xmlns:a16="http://schemas.microsoft.com/office/drawing/2014/main" id="{B1E27B5F-B819-48C0-87B0-C531AFFA1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0" y="1826080"/>
            <a:ext cx="10528300" cy="4022270"/>
          </a:xfrm>
          <a:prstGeom prst="rect">
            <a:avLst/>
          </a:prstGeom>
        </p:spPr>
      </p:pic>
    </p:spTree>
    <p:extLst>
      <p:ext uri="{BB962C8B-B14F-4D97-AF65-F5344CB8AC3E}">
        <p14:creationId xmlns:p14="http://schemas.microsoft.com/office/powerpoint/2010/main" val="3780372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141C3-DD2C-48C7-A26E-F06E737FC1EA}"/>
              </a:ext>
            </a:extLst>
          </p:cNvPr>
          <p:cNvSpPr>
            <a:spLocks noGrp="1"/>
          </p:cNvSpPr>
          <p:nvPr>
            <p:ph type="title"/>
          </p:nvPr>
        </p:nvSpPr>
        <p:spPr/>
        <p:txBody>
          <a:bodyPr/>
          <a:lstStyle/>
          <a:p>
            <a:r>
              <a:rPr lang="nl-NL" dirty="0"/>
              <a:t>BOEM</a:t>
            </a:r>
          </a:p>
        </p:txBody>
      </p:sp>
      <p:pic>
        <p:nvPicPr>
          <p:cNvPr id="4" name="Afbeelding 3">
            <a:extLst>
              <a:ext uri="{FF2B5EF4-FFF2-40B4-BE49-F238E27FC236}">
                <a16:creationId xmlns:a16="http://schemas.microsoft.com/office/drawing/2014/main" id="{C3FCDF1B-5292-4BBD-AE70-C49A8A0E59BA}"/>
              </a:ext>
            </a:extLst>
          </p:cNvPr>
          <p:cNvPicPr>
            <a:picLocks noChangeAspect="1"/>
          </p:cNvPicPr>
          <p:nvPr/>
        </p:nvPicPr>
        <p:blipFill>
          <a:blip r:embed="rId2"/>
          <a:stretch>
            <a:fillRect/>
          </a:stretch>
        </p:blipFill>
        <p:spPr>
          <a:xfrm>
            <a:off x="1471510" y="1826080"/>
            <a:ext cx="9120706" cy="4203704"/>
          </a:xfrm>
          <a:prstGeom prst="rect">
            <a:avLst/>
          </a:prstGeom>
        </p:spPr>
      </p:pic>
      <p:sp>
        <p:nvSpPr>
          <p:cNvPr id="3" name="Tijdelijke aanduiding voor tekst 2">
            <a:extLst>
              <a:ext uri="{FF2B5EF4-FFF2-40B4-BE49-F238E27FC236}">
                <a16:creationId xmlns:a16="http://schemas.microsoft.com/office/drawing/2014/main" id="{05E79243-9BF2-426F-AB3B-580B1957167D}"/>
              </a:ext>
            </a:extLst>
          </p:cNvPr>
          <p:cNvSpPr>
            <a:spLocks noGrp="1"/>
          </p:cNvSpPr>
          <p:nvPr>
            <p:ph type="body" sz="quarter" idx="10"/>
          </p:nvPr>
        </p:nvSpPr>
        <p:spPr/>
        <p:txBody>
          <a:bodyPr/>
          <a:lstStyle/>
          <a:p>
            <a:endParaRPr lang="nl-NL" dirty="0"/>
          </a:p>
        </p:txBody>
      </p:sp>
    </p:spTree>
    <p:extLst>
      <p:ext uri="{BB962C8B-B14F-4D97-AF65-F5344CB8AC3E}">
        <p14:creationId xmlns:p14="http://schemas.microsoft.com/office/powerpoint/2010/main" val="1838436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35931E-091B-4377-A951-49D36B1A9B09}"/>
              </a:ext>
            </a:extLst>
          </p:cNvPr>
          <p:cNvSpPr>
            <a:spLocks noGrp="1"/>
          </p:cNvSpPr>
          <p:nvPr>
            <p:ph type="title"/>
          </p:nvPr>
        </p:nvSpPr>
        <p:spPr/>
        <p:txBody>
          <a:bodyPr/>
          <a:lstStyle/>
          <a:p>
            <a:r>
              <a:rPr lang="nl-NL" dirty="0" err="1"/>
              <a:t>Resolve</a:t>
            </a:r>
            <a:r>
              <a:rPr lang="nl-NL" dirty="0"/>
              <a:t> conflict</a:t>
            </a:r>
          </a:p>
        </p:txBody>
      </p:sp>
      <p:pic>
        <p:nvPicPr>
          <p:cNvPr id="4" name="Afbeelding 3">
            <a:extLst>
              <a:ext uri="{FF2B5EF4-FFF2-40B4-BE49-F238E27FC236}">
                <a16:creationId xmlns:a16="http://schemas.microsoft.com/office/drawing/2014/main" id="{BACB0392-B64E-4EC7-90B1-55A8D3B33AAC}"/>
              </a:ext>
            </a:extLst>
          </p:cNvPr>
          <p:cNvPicPr>
            <a:picLocks noChangeAspect="1"/>
          </p:cNvPicPr>
          <p:nvPr/>
        </p:nvPicPr>
        <p:blipFill>
          <a:blip r:embed="rId2"/>
          <a:stretch>
            <a:fillRect/>
          </a:stretch>
        </p:blipFill>
        <p:spPr>
          <a:xfrm>
            <a:off x="838200" y="2802624"/>
            <a:ext cx="4438650" cy="2847975"/>
          </a:xfrm>
          <a:prstGeom prst="rect">
            <a:avLst/>
          </a:prstGeom>
        </p:spPr>
      </p:pic>
      <p:sp>
        <p:nvSpPr>
          <p:cNvPr id="9" name="Tekstvak 8">
            <a:extLst>
              <a:ext uri="{FF2B5EF4-FFF2-40B4-BE49-F238E27FC236}">
                <a16:creationId xmlns:a16="http://schemas.microsoft.com/office/drawing/2014/main" id="{261D4E01-8A87-40F3-B079-A78E9C5EAC94}"/>
              </a:ext>
            </a:extLst>
          </p:cNvPr>
          <p:cNvSpPr txBox="1"/>
          <p:nvPr/>
        </p:nvSpPr>
        <p:spPr>
          <a:xfrm>
            <a:off x="838200" y="2050741"/>
            <a:ext cx="10515600" cy="646331"/>
          </a:xfrm>
          <a:prstGeom prst="rect">
            <a:avLst/>
          </a:prstGeom>
          <a:noFill/>
        </p:spPr>
        <p:txBody>
          <a:bodyPr wrap="square" rtlCol="0">
            <a:spAutoFit/>
          </a:bodyPr>
          <a:lstStyle/>
          <a:p>
            <a:r>
              <a:rPr lang="nl-NL" dirty="0">
                <a:solidFill>
                  <a:srgbClr val="00A0DE"/>
                </a:solidFill>
                <a:latin typeface="Arial" panose="020B0604020202020204" pitchFamily="34" charset="0"/>
                <a:ea typeface="+mj-ea"/>
                <a:cs typeface="Arial" panose="020B0604020202020204" pitchFamily="34" charset="0"/>
              </a:rPr>
              <a:t>Sourcetree heeft geen handige ingebouwde functionaliteit om je te laten zien waar het conflict precies zit en hoe dan besloten kan worden wat wel en wat niet in de </a:t>
            </a:r>
            <a:r>
              <a:rPr lang="nl-NL" dirty="0" err="1">
                <a:solidFill>
                  <a:srgbClr val="00A0DE"/>
                </a:solidFill>
                <a:latin typeface="Arial" panose="020B0604020202020204" pitchFamily="34" charset="0"/>
                <a:ea typeface="+mj-ea"/>
                <a:cs typeface="Arial" panose="020B0604020202020204" pitchFamily="34" charset="0"/>
              </a:rPr>
              <a:t>merge</a:t>
            </a:r>
            <a:r>
              <a:rPr lang="nl-NL" dirty="0">
                <a:solidFill>
                  <a:srgbClr val="00A0DE"/>
                </a:solidFill>
                <a:latin typeface="Arial" panose="020B0604020202020204" pitchFamily="34" charset="0"/>
                <a:ea typeface="+mj-ea"/>
                <a:cs typeface="Arial" panose="020B0604020202020204" pitchFamily="34" charset="0"/>
              </a:rPr>
              <a:t> komt.</a:t>
            </a:r>
          </a:p>
        </p:txBody>
      </p:sp>
    </p:spTree>
    <p:extLst>
      <p:ext uri="{BB962C8B-B14F-4D97-AF65-F5344CB8AC3E}">
        <p14:creationId xmlns:p14="http://schemas.microsoft.com/office/powerpoint/2010/main" val="1650380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EFF93D-E57C-4E36-92F3-E5B904F6DA89}"/>
              </a:ext>
            </a:extLst>
          </p:cNvPr>
          <p:cNvSpPr>
            <a:spLocks noGrp="1"/>
          </p:cNvSpPr>
          <p:nvPr>
            <p:ph type="title"/>
          </p:nvPr>
        </p:nvSpPr>
        <p:spPr/>
        <p:txBody>
          <a:bodyPr/>
          <a:lstStyle/>
          <a:p>
            <a:r>
              <a:rPr lang="nl-NL" dirty="0" err="1"/>
              <a:t>Choices</a:t>
            </a:r>
            <a:endParaRPr lang="nl-NL" dirty="0"/>
          </a:p>
        </p:txBody>
      </p:sp>
      <p:pic>
        <p:nvPicPr>
          <p:cNvPr id="5" name="Afbeelding 4" descr="Afbeelding met man, persoon, vasthouden, donker&#10;&#10;Automatisch gegenereerde beschrijving">
            <a:extLst>
              <a:ext uri="{FF2B5EF4-FFF2-40B4-BE49-F238E27FC236}">
                <a16:creationId xmlns:a16="http://schemas.microsoft.com/office/drawing/2014/main" id="{54D0116D-21BD-4376-A0D9-7890649C8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92"/>
            <a:ext cx="6600838" cy="4345552"/>
          </a:xfrm>
          <a:prstGeom prst="rect">
            <a:avLst/>
          </a:prstGeom>
        </p:spPr>
      </p:pic>
      <p:pic>
        <p:nvPicPr>
          <p:cNvPr id="7" name="Afbeelding 6" descr="Afbeelding met tekst, boek, foto, zitten&#10;&#10;Automatisch gegenereerde beschrijving">
            <a:extLst>
              <a:ext uri="{FF2B5EF4-FFF2-40B4-BE49-F238E27FC236}">
                <a16:creationId xmlns:a16="http://schemas.microsoft.com/office/drawing/2014/main" id="{5F0E9866-93EE-4A2E-A2B7-05751A6FE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6300" y="2782380"/>
            <a:ext cx="2857500" cy="2162175"/>
          </a:xfrm>
          <a:prstGeom prst="rect">
            <a:avLst/>
          </a:prstGeom>
        </p:spPr>
      </p:pic>
    </p:spTree>
    <p:extLst>
      <p:ext uri="{BB962C8B-B14F-4D97-AF65-F5344CB8AC3E}">
        <p14:creationId xmlns:p14="http://schemas.microsoft.com/office/powerpoint/2010/main" val="2866567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C2D8DB44-DB5D-4920-AF49-EF05A2572E9E}"/>
              </a:ext>
            </a:extLst>
          </p:cNvPr>
          <p:cNvPicPr>
            <a:picLocks noChangeAspect="1"/>
          </p:cNvPicPr>
          <p:nvPr/>
        </p:nvPicPr>
        <p:blipFill>
          <a:blip r:embed="rId3"/>
          <a:stretch>
            <a:fillRect/>
          </a:stretch>
        </p:blipFill>
        <p:spPr>
          <a:xfrm>
            <a:off x="2809875" y="283530"/>
            <a:ext cx="6572250" cy="5829300"/>
          </a:xfrm>
          <a:prstGeom prst="rect">
            <a:avLst/>
          </a:prstGeom>
        </p:spPr>
      </p:pic>
    </p:spTree>
    <p:extLst>
      <p:ext uri="{BB962C8B-B14F-4D97-AF65-F5344CB8AC3E}">
        <p14:creationId xmlns:p14="http://schemas.microsoft.com/office/powerpoint/2010/main" val="101580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CACB3F-49C6-4804-861C-8FA10D7B1464}"/>
              </a:ext>
            </a:extLst>
          </p:cNvPr>
          <p:cNvSpPr>
            <a:spLocks noGrp="1"/>
          </p:cNvSpPr>
          <p:nvPr>
            <p:ph type="title"/>
          </p:nvPr>
        </p:nvSpPr>
        <p:spPr/>
        <p:txBody>
          <a:bodyPr/>
          <a:lstStyle/>
          <a:p>
            <a:r>
              <a:rPr lang="nl-NL" dirty="0"/>
              <a:t>Hoe werkt versiebeheer?</a:t>
            </a:r>
          </a:p>
        </p:txBody>
      </p:sp>
      <p:sp>
        <p:nvSpPr>
          <p:cNvPr id="3" name="Tijdelijke aanduiding voor tekst 2">
            <a:extLst>
              <a:ext uri="{FF2B5EF4-FFF2-40B4-BE49-F238E27FC236}">
                <a16:creationId xmlns:a16="http://schemas.microsoft.com/office/drawing/2014/main" id="{A93034DB-F563-433C-8943-CFE567CB29D8}"/>
              </a:ext>
            </a:extLst>
          </p:cNvPr>
          <p:cNvSpPr>
            <a:spLocks noGrp="1"/>
          </p:cNvSpPr>
          <p:nvPr>
            <p:ph type="body" sz="quarter" idx="10"/>
          </p:nvPr>
        </p:nvSpPr>
        <p:spPr/>
        <p:txBody>
          <a:bodyPr/>
          <a:lstStyle/>
          <a:p>
            <a:endParaRPr lang="nl-NL" dirty="0"/>
          </a:p>
        </p:txBody>
      </p:sp>
      <p:pic>
        <p:nvPicPr>
          <p:cNvPr id="5" name="Afbeelding 4" descr="Afbeelding met schermafbeelding&#10;&#10;Automatisch gegenereerde beschrijving">
            <a:extLst>
              <a:ext uri="{FF2B5EF4-FFF2-40B4-BE49-F238E27FC236}">
                <a16:creationId xmlns:a16="http://schemas.microsoft.com/office/drawing/2014/main" id="{980A5D84-D45A-4E47-8E5F-5E7D75F39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01" y="1956331"/>
            <a:ext cx="9396197" cy="3943201"/>
          </a:xfrm>
          <a:prstGeom prst="rect">
            <a:avLst/>
          </a:prstGeom>
        </p:spPr>
      </p:pic>
    </p:spTree>
    <p:extLst>
      <p:ext uri="{BB962C8B-B14F-4D97-AF65-F5344CB8AC3E}">
        <p14:creationId xmlns:p14="http://schemas.microsoft.com/office/powerpoint/2010/main" val="370552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01F84F-52FE-4EAB-865A-6401181EFC13}"/>
              </a:ext>
            </a:extLst>
          </p:cNvPr>
          <p:cNvSpPr>
            <a:spLocks noGrp="1"/>
          </p:cNvSpPr>
          <p:nvPr>
            <p:ph type="title"/>
          </p:nvPr>
        </p:nvSpPr>
        <p:spPr/>
        <p:txBody>
          <a:bodyPr/>
          <a:lstStyle/>
          <a:p>
            <a:endParaRPr lang="nl-NL"/>
          </a:p>
        </p:txBody>
      </p:sp>
      <p:sp>
        <p:nvSpPr>
          <p:cNvPr id="3" name="Tijdelijke aanduiding voor tekst 2">
            <a:extLst>
              <a:ext uri="{FF2B5EF4-FFF2-40B4-BE49-F238E27FC236}">
                <a16:creationId xmlns:a16="http://schemas.microsoft.com/office/drawing/2014/main" id="{63AF82E5-1EAE-4BF7-84FB-D55CA5E06D96}"/>
              </a:ext>
            </a:extLst>
          </p:cNvPr>
          <p:cNvSpPr>
            <a:spLocks noGrp="1"/>
          </p:cNvSpPr>
          <p:nvPr>
            <p:ph type="body" sz="quarter" idx="10"/>
          </p:nvPr>
        </p:nvSpPr>
        <p:spPr/>
        <p:txBody>
          <a:bodyPr/>
          <a:lstStyle/>
          <a:p>
            <a:endParaRPr lang="nl-NL"/>
          </a:p>
        </p:txBody>
      </p:sp>
      <p:pic>
        <p:nvPicPr>
          <p:cNvPr id="5" name="Afbeelding 4" descr="Afbeelding met klok&#10;&#10;Automatisch gegenereerde beschrijving">
            <a:extLst>
              <a:ext uri="{FF2B5EF4-FFF2-40B4-BE49-F238E27FC236}">
                <a16:creationId xmlns:a16="http://schemas.microsoft.com/office/drawing/2014/main" id="{A15F84CC-468A-4929-8B60-CFEEBC5E7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01" y="1826080"/>
            <a:ext cx="9396197" cy="4203704"/>
          </a:xfrm>
          <a:prstGeom prst="rect">
            <a:avLst/>
          </a:prstGeom>
        </p:spPr>
      </p:pic>
    </p:spTree>
    <p:extLst>
      <p:ext uri="{BB962C8B-B14F-4D97-AF65-F5344CB8AC3E}">
        <p14:creationId xmlns:p14="http://schemas.microsoft.com/office/powerpoint/2010/main" val="257936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820B47-4456-4AFA-A140-BDBEAF00B272}"/>
              </a:ext>
            </a:extLst>
          </p:cNvPr>
          <p:cNvSpPr>
            <a:spLocks noGrp="1"/>
          </p:cNvSpPr>
          <p:nvPr>
            <p:ph type="title"/>
          </p:nvPr>
        </p:nvSpPr>
        <p:spPr/>
        <p:txBody>
          <a:bodyPr/>
          <a:lstStyle/>
          <a:p>
            <a:r>
              <a:rPr lang="nl-NL" dirty="0"/>
              <a:t>Verschillende soorten versiebeheer software</a:t>
            </a:r>
          </a:p>
        </p:txBody>
      </p:sp>
      <p:sp>
        <p:nvSpPr>
          <p:cNvPr id="3" name="Tijdelijke aanduiding voor tekst 2">
            <a:extLst>
              <a:ext uri="{FF2B5EF4-FFF2-40B4-BE49-F238E27FC236}">
                <a16:creationId xmlns:a16="http://schemas.microsoft.com/office/drawing/2014/main" id="{2C4AE37D-8A72-4A0B-A366-F07DB1436FFF}"/>
              </a:ext>
            </a:extLst>
          </p:cNvPr>
          <p:cNvSpPr>
            <a:spLocks noGrp="1"/>
          </p:cNvSpPr>
          <p:nvPr>
            <p:ph type="body" sz="quarter" idx="10"/>
          </p:nvPr>
        </p:nvSpPr>
        <p:spPr/>
        <p:txBody>
          <a:bodyPr/>
          <a:lstStyle/>
          <a:p>
            <a:endParaRPr lang="nl-NL" dirty="0"/>
          </a:p>
        </p:txBody>
      </p:sp>
      <p:pic>
        <p:nvPicPr>
          <p:cNvPr id="5" name="Afbeelding 4">
            <a:extLst>
              <a:ext uri="{FF2B5EF4-FFF2-40B4-BE49-F238E27FC236}">
                <a16:creationId xmlns:a16="http://schemas.microsoft.com/office/drawing/2014/main" id="{920B4F74-E8A7-4415-BF14-60E087EE4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572" y="1826080"/>
            <a:ext cx="4204855" cy="4204855"/>
          </a:xfrm>
          <a:prstGeom prst="rect">
            <a:avLst/>
          </a:prstGeom>
        </p:spPr>
      </p:pic>
    </p:spTree>
    <p:extLst>
      <p:ext uri="{BB962C8B-B14F-4D97-AF65-F5344CB8AC3E}">
        <p14:creationId xmlns:p14="http://schemas.microsoft.com/office/powerpoint/2010/main" val="227263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5BE776-4102-4745-B221-742809E84B2E}"/>
              </a:ext>
            </a:extLst>
          </p:cNvPr>
          <p:cNvSpPr>
            <a:spLocks noGrp="1"/>
          </p:cNvSpPr>
          <p:nvPr>
            <p:ph type="title"/>
          </p:nvPr>
        </p:nvSpPr>
        <p:spPr/>
        <p:txBody>
          <a:bodyPr/>
          <a:lstStyle/>
          <a:p>
            <a:r>
              <a:rPr lang="nl-NL" dirty="0"/>
              <a:t>Gecentraliseerd versiebeheer</a:t>
            </a:r>
          </a:p>
        </p:txBody>
      </p:sp>
      <p:sp>
        <p:nvSpPr>
          <p:cNvPr id="3" name="Tijdelijke aanduiding voor tekst 2">
            <a:extLst>
              <a:ext uri="{FF2B5EF4-FFF2-40B4-BE49-F238E27FC236}">
                <a16:creationId xmlns:a16="http://schemas.microsoft.com/office/drawing/2014/main" id="{B4F79683-3299-4D65-AE9E-BB501F4A698B}"/>
              </a:ext>
            </a:extLst>
          </p:cNvPr>
          <p:cNvSpPr>
            <a:spLocks noGrp="1"/>
          </p:cNvSpPr>
          <p:nvPr>
            <p:ph type="body" sz="quarter" idx="10"/>
          </p:nvPr>
        </p:nvSpPr>
        <p:spPr/>
        <p:txBody>
          <a:bodyPr/>
          <a:lstStyle/>
          <a:p>
            <a:endParaRPr lang="nl-NL" dirty="0"/>
          </a:p>
        </p:txBody>
      </p:sp>
      <p:pic>
        <p:nvPicPr>
          <p:cNvPr id="5" name="Afbeelding 4" descr="Afbeelding met computer&#10;&#10;Automatisch gegenereerde beschrijving">
            <a:extLst>
              <a:ext uri="{FF2B5EF4-FFF2-40B4-BE49-F238E27FC236}">
                <a16:creationId xmlns:a16="http://schemas.microsoft.com/office/drawing/2014/main" id="{9AE28FBD-2BE5-4867-997E-3A6FEAA0F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066" y="1826080"/>
            <a:ext cx="3930487" cy="4203704"/>
          </a:xfrm>
          <a:prstGeom prst="rect">
            <a:avLst/>
          </a:prstGeom>
        </p:spPr>
      </p:pic>
    </p:spTree>
    <p:extLst>
      <p:ext uri="{BB962C8B-B14F-4D97-AF65-F5344CB8AC3E}">
        <p14:creationId xmlns:p14="http://schemas.microsoft.com/office/powerpoint/2010/main" val="100799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57B103-4FE3-4089-924D-FF8B6946BD0B}"/>
              </a:ext>
            </a:extLst>
          </p:cNvPr>
          <p:cNvSpPr>
            <a:spLocks noGrp="1"/>
          </p:cNvSpPr>
          <p:nvPr>
            <p:ph type="title"/>
          </p:nvPr>
        </p:nvSpPr>
        <p:spPr/>
        <p:txBody>
          <a:bodyPr/>
          <a:lstStyle/>
          <a:p>
            <a:r>
              <a:rPr lang="nl-NL" dirty="0"/>
              <a:t>Gedistribueerd versiebeheer</a:t>
            </a:r>
          </a:p>
        </p:txBody>
      </p:sp>
      <p:sp>
        <p:nvSpPr>
          <p:cNvPr id="3" name="Tijdelijke aanduiding voor tekst 2">
            <a:extLst>
              <a:ext uri="{FF2B5EF4-FFF2-40B4-BE49-F238E27FC236}">
                <a16:creationId xmlns:a16="http://schemas.microsoft.com/office/drawing/2014/main" id="{7472101C-A308-408A-9BA4-B2A2F1D63EE4}"/>
              </a:ext>
            </a:extLst>
          </p:cNvPr>
          <p:cNvSpPr>
            <a:spLocks noGrp="1"/>
          </p:cNvSpPr>
          <p:nvPr>
            <p:ph type="body" sz="quarter" idx="10"/>
          </p:nvPr>
        </p:nvSpPr>
        <p:spPr/>
        <p:txBody>
          <a:bodyPr/>
          <a:lstStyle/>
          <a:p>
            <a:endParaRPr lang="nl-NL" dirty="0"/>
          </a:p>
        </p:txBody>
      </p:sp>
      <p:pic>
        <p:nvPicPr>
          <p:cNvPr id="5" name="Afbeelding 4">
            <a:extLst>
              <a:ext uri="{FF2B5EF4-FFF2-40B4-BE49-F238E27FC236}">
                <a16:creationId xmlns:a16="http://schemas.microsoft.com/office/drawing/2014/main" id="{86FDE366-F5C9-4C21-9DD5-2E06D2CBC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37" y="1826080"/>
            <a:ext cx="5036042" cy="4203704"/>
          </a:xfrm>
          <a:prstGeom prst="rect">
            <a:avLst/>
          </a:prstGeom>
        </p:spPr>
      </p:pic>
    </p:spTree>
    <p:extLst>
      <p:ext uri="{BB962C8B-B14F-4D97-AF65-F5344CB8AC3E}">
        <p14:creationId xmlns:p14="http://schemas.microsoft.com/office/powerpoint/2010/main" val="1448708284"/>
      </p:ext>
    </p:extLst>
  </p:cSld>
  <p:clrMapOvr>
    <a:masterClrMapping/>
  </p:clrMapOvr>
</p:sld>
</file>

<file path=ppt/theme/theme1.xml><?xml version="1.0" encoding="utf-8"?>
<a:theme xmlns:a="http://schemas.openxmlformats.org/drawingml/2006/main" name="2. Algemeen Huisstijl">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57E1CEE5-340A-440E-ABC7-B00B89FBB9EE}" vid="{7D725766-3F49-4B6E-B402-630564DE4723}"/>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B8B8892E9AA324E8661EE447753E572" ma:contentTypeVersion="12" ma:contentTypeDescription="Een nieuw document maken." ma:contentTypeScope="" ma:versionID="44004d38b8e5647077da6786cd59bbf8">
  <xsd:schema xmlns:xsd="http://www.w3.org/2001/XMLSchema" xmlns:xs="http://www.w3.org/2001/XMLSchema" xmlns:p="http://schemas.microsoft.com/office/2006/metadata/properties" xmlns:ns2="07bd2988-4453-4acb-8147-f561ab68e939" xmlns:ns3="92ddcc9d-982c-46e2-be3c-962f026f8368" targetNamespace="http://schemas.microsoft.com/office/2006/metadata/properties" ma:root="true" ma:fieldsID="f9c58d92dfa749529a3b942c9df2fff8" ns2:_="" ns3:_="">
    <xsd:import namespace="07bd2988-4453-4acb-8147-f561ab68e939"/>
    <xsd:import namespace="92ddcc9d-982c-46e2-be3c-962f026f836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d2988-4453-4acb-8147-f561ab68e939"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ddcc9d-982c-46e2-be3c-962f026f836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6DD25B-2B9E-49C7-9076-76D41F7A0E7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171B9C4-972D-4E5C-BDCB-2011372077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d2988-4453-4acb-8147-f561ab68e939"/>
    <ds:schemaRef ds:uri="92ddcc9d-982c-46e2-be3c-962f026f83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D83692-9D95-47F9-80F2-2ECA0D35AD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Template-powerpoint-SYSQA-9x6 2016 def</Template>
  <TotalTime>853</TotalTime>
  <Words>1404</Words>
  <Application>Microsoft Office PowerPoint</Application>
  <PresentationFormat>Breedbeeld</PresentationFormat>
  <Paragraphs>153</Paragraphs>
  <Slides>43</Slides>
  <Notes>25</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43</vt:i4>
      </vt:variant>
    </vt:vector>
  </HeadingPairs>
  <TitlesOfParts>
    <vt:vector size="46" baseType="lpstr">
      <vt:lpstr>Arial</vt:lpstr>
      <vt:lpstr>Calibri</vt:lpstr>
      <vt:lpstr>2. Algemeen Huisstijl</vt:lpstr>
      <vt:lpstr>Cursus CICD</vt:lpstr>
      <vt:lpstr>How I Learned to Stop Worrying and Love the GIT</vt:lpstr>
      <vt:lpstr>Wat is versie beheer?</vt:lpstr>
      <vt:lpstr>Waarom versiebeheer?</vt:lpstr>
      <vt:lpstr>Hoe werkt versiebeheer?</vt:lpstr>
      <vt:lpstr>PowerPoint-presentatie</vt:lpstr>
      <vt:lpstr>Verschillende soorten versiebeheer software</vt:lpstr>
      <vt:lpstr>Gecentraliseerd versiebeheer</vt:lpstr>
      <vt:lpstr>Gedistribueerd versiebeheer</vt:lpstr>
      <vt:lpstr>SVN &amp; GIT</vt:lpstr>
      <vt:lpstr>Branching en Merging</vt:lpstr>
      <vt:lpstr>Na und?</vt:lpstr>
      <vt:lpstr>Oefening 1</vt:lpstr>
      <vt:lpstr>My first Sony Branch</vt:lpstr>
      <vt:lpstr>εὕρηκα </vt:lpstr>
      <vt:lpstr>Add file</vt:lpstr>
      <vt:lpstr>Change detected</vt:lpstr>
      <vt:lpstr>Change it up</vt:lpstr>
      <vt:lpstr>Intruder alert</vt:lpstr>
      <vt:lpstr>Upstaged &amp; Committed</vt:lpstr>
      <vt:lpstr>Branch out</vt:lpstr>
      <vt:lpstr>Change is a-coming</vt:lpstr>
      <vt:lpstr>Need commitment</vt:lpstr>
      <vt:lpstr>Time to merge</vt:lpstr>
      <vt:lpstr>We are as one</vt:lpstr>
      <vt:lpstr>Push it baby</vt:lpstr>
      <vt:lpstr>We have a winner</vt:lpstr>
      <vt:lpstr>Oefening 2: Electric Boogaloo</vt:lpstr>
      <vt:lpstr>Resultaat</vt:lpstr>
      <vt:lpstr>Oefening 3: We screwed up</vt:lpstr>
      <vt:lpstr>Hint</vt:lpstr>
      <vt:lpstr>Oerend hard</vt:lpstr>
      <vt:lpstr>Push it</vt:lpstr>
      <vt:lpstr>Use the force?</vt:lpstr>
      <vt:lpstr>Enable Midichlorians</vt:lpstr>
      <vt:lpstr>What could possibly go wrong?</vt:lpstr>
      <vt:lpstr>I’ve got the power</vt:lpstr>
      <vt:lpstr>Oefening 4: Merge conflict</vt:lpstr>
      <vt:lpstr>How to create a conflict</vt:lpstr>
      <vt:lpstr>BOEM</vt:lpstr>
      <vt:lpstr>Resolve conflict</vt:lpstr>
      <vt:lpstr>Choices</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Teun Klos</dc:creator>
  <cp:lastModifiedBy>Matthijs Risselada</cp:lastModifiedBy>
  <cp:revision>53</cp:revision>
  <dcterms:created xsi:type="dcterms:W3CDTF">2016-09-09T13:28:02Z</dcterms:created>
  <dcterms:modified xsi:type="dcterms:W3CDTF">2020-06-10T12:09:38Z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0x010100FB8B8892E9AA324E8661EE447753E572</vt:lpwstr>
  </property>
  <property fmtid="{D5CDD505-2E9C-101B-9397-08002B2CF9AE}" pid="3" name="Order">
    <vt:r8>72000</vt:r8>
  </property>
</Properties>
</file>